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1" autoAdjust="0"/>
    <p:restoredTop sz="94660"/>
  </p:normalViewPr>
  <p:slideViewPr>
    <p:cSldViewPr snapToGrid="0" snapToObjects="1">
      <p:cViewPr>
        <p:scale>
          <a:sx n="150" d="100"/>
          <a:sy n="150" d="100"/>
        </p:scale>
        <p:origin x="1494" y="-3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9" d="100"/>
          <a:sy n="79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4E9214C1-2863-45BA-A7C5-D5EA3C3D4C30}" type="datetimeFigureOut">
              <a:rPr lang="ko-KR" altLang="en-US" smtClean="0"/>
              <a:t>2024-03-13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7E3020B9-F693-4639-BB27-7B1AD87C61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6427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40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758" y="1"/>
            <a:ext cx="2945659" cy="498400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8F563C85-90F6-445D-9B5B-8ABB00FB3043}" type="datetimeFigureOut">
              <a:rPr lang="ko-KR" altLang="en-US" smtClean="0"/>
              <a:t>2024-03-13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 cap="flat" cmpd="sng">
            <a:solidFill>
              <a:srgbClr val="000000">
                <a:alpha val="100000"/>
              </a:srgbClr>
            </a:solidFill>
            <a:prstDash val="solid"/>
          </a:ln>
        </p:spPr>
        <p:txBody>
          <a:bodyPr vert="horz" wrap="square" lIns="91433" tIns="45717" rIns="91433" bIns="45717" numCol="1" anchor="ctr">
            <a:noAutofit/>
          </a:bodyPr>
          <a:lstStyle/>
          <a:p>
            <a:pPr marL="0" indent="0" latinLnBrk="0">
              <a:buFontTx/>
              <a:buNone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28928"/>
            <a:ext cx="2945659" cy="4977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758" y="9428928"/>
            <a:ext cx="2945659" cy="497711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20B16B34-ED2F-4269-81E8-097D50C902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0817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indent="0" algn="l" defTabSz="914400" rtl="0" eaLnBrk="1" latinLnBrk="0" hangingPunct="1">
      <a:buFontTx/>
      <a:buNone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 cap="flat" cmpd="sng">
            <a:solidFill>
              <a:srgbClr val="000000">
                <a:alpha val="100000"/>
              </a:srgbClr>
            </a:solidFill>
            <a:prstDash val="solid"/>
          </a:ln>
        </p:spPr>
        <p:txBody>
          <a:bodyPr vert="horz" wrap="square" lIns="0" tIns="0" rIns="0" bIns="0" anchor="t">
            <a:noAutofit/>
          </a:bodyPr>
          <a:lstStyle/>
          <a:p>
            <a:endParaRPr lang="ko-KR" altLang="en-US" sz="3200"/>
          </a:p>
        </p:txBody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769" y="4777196"/>
            <a:ext cx="5438769" cy="3909303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850758" y="9428928"/>
            <a:ext cx="2946289" cy="498400"/>
          </a:xfrm>
        </p:spPr>
        <p:txBody>
          <a:bodyPr/>
          <a:lstStyle/>
          <a:p>
            <a:fld id="{20B16B34-ED2F-4269-81E8-097D50C90279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6456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 noGrp="1"/>
          </p:cNvSpPr>
          <p:nvPr>
            <p:ph type="ctrTitle"/>
          </p:nvPr>
        </p:nvSpPr>
        <p:spPr>
          <a:xfrm>
            <a:off x="857250" y="1621790"/>
            <a:ext cx="5144135" cy="3448685"/>
          </a:xfrm>
          <a:prstGeom prst="rect">
            <a:avLst/>
          </a:prstGeom>
        </p:spPr>
        <p:txBody>
          <a:bodyPr vert="horz" wrap="square" lIns="91440" tIns="45720" rIns="91440" bIns="45720" numCol="1" anchor="b">
            <a:normAutofit/>
          </a:bodyPr>
          <a:lstStyle>
            <a:lvl1pPr marL="0" indent="0" algn="ctr" latinLnBrk="0">
              <a:buFontTx/>
              <a:buNone/>
              <a:defRPr lang="en-GB" altLang="en-US" sz="6000"/>
            </a:lvl1pPr>
          </a:lstStyle>
          <a:p>
            <a:pPr marL="0" indent="0" latinLnBrk="0">
              <a:buFontTx/>
              <a:buNone/>
            </a:pPr>
            <a:r>
              <a:rPr lang="ko-KR" altLang="en-US" sz="1800"/>
              <a:t>마스터 제목 스타일 편집</a:t>
            </a:r>
          </a:p>
        </p:txBody>
      </p:sp>
      <p:sp>
        <p:nvSpPr>
          <p:cNvPr id="3" name="부제목 2"/>
          <p:cNvSpPr txBox="1">
            <a:spLocks noGrp="1"/>
          </p:cNvSpPr>
          <p:nvPr>
            <p:ph type="subTitle" idx="1"/>
          </p:nvPr>
        </p:nvSpPr>
        <p:spPr>
          <a:xfrm>
            <a:off x="857250" y="5203190"/>
            <a:ext cx="5144135" cy="2390775"/>
          </a:xfrm>
          <a:prstGeom prst="rect">
            <a:avLst/>
          </a:prstGeom>
        </p:spPr>
        <p:txBody>
          <a:bodyPr vert="horz" wrap="square" lIns="91440" tIns="45720" rIns="91440" bIns="45720" numCol="1" anchor="t">
            <a:normAutofit/>
          </a:bodyPr>
          <a:lstStyle>
            <a:lvl1pPr marL="0" indent="0" algn="ctr" latinLnBrk="0">
              <a:buFontTx/>
              <a:buNone/>
              <a:defRPr lang="en-GB" altLang="en-US" sz="2400"/>
            </a:lvl1pPr>
            <a:lvl2pPr marL="457200" lvl="1" indent="0" algn="ctr" latinLnBrk="0">
              <a:buFontTx/>
              <a:buNone/>
              <a:defRPr lang="en-GB" altLang="en-US" sz="2000"/>
            </a:lvl2pPr>
            <a:lvl3pPr marL="914400" lvl="2" indent="0" algn="ctr" latinLnBrk="0">
              <a:buFontTx/>
              <a:buNone/>
              <a:defRPr lang="en-GB" altLang="en-US" sz="1800"/>
            </a:lvl3pPr>
            <a:lvl4pPr marL="1371600" lvl="3" indent="0" algn="ctr" latinLnBrk="0">
              <a:buFontTx/>
              <a:buNone/>
              <a:defRPr lang="en-GB" altLang="en-US" sz="1600"/>
            </a:lvl4pPr>
            <a:lvl5pPr marL="1828800" lvl="4" indent="0" algn="ctr" latinLnBrk="0">
              <a:buFontTx/>
              <a:buNone/>
              <a:defRPr lang="en-GB" altLang="en-US" sz="1600"/>
            </a:lvl5pPr>
            <a:lvl6pPr marL="2286000" lvl="5" indent="0" algn="ctr" latinLnBrk="0">
              <a:buFontTx/>
              <a:buNone/>
              <a:defRPr lang="en-GB" altLang="en-US" sz="1600"/>
            </a:lvl6pPr>
            <a:lvl7pPr marL="2743200" lvl="6" indent="0" algn="ctr" latinLnBrk="0">
              <a:buFontTx/>
              <a:buNone/>
              <a:defRPr lang="en-GB" altLang="en-US" sz="1600"/>
            </a:lvl7pPr>
            <a:lvl8pPr marL="3200400" lvl="7" indent="0" algn="ctr" latinLnBrk="0">
              <a:buFontTx/>
              <a:buNone/>
              <a:defRPr lang="en-GB" altLang="en-US" sz="1600"/>
            </a:lvl8pPr>
            <a:lvl9pPr marL="3657600" lvl="8" indent="0" algn="ctr" latinLnBrk="0">
              <a:buFontTx/>
              <a:buNone/>
              <a:defRPr lang="en-GB" altLang="en-US" sz="1600"/>
            </a:lvl9pPr>
          </a:lstStyle>
          <a:p>
            <a:pPr marL="0" indent="0" latinLnBrk="0">
              <a:buFontTx/>
              <a:buNone/>
            </a:pPr>
            <a:r>
              <a:rPr lang="ko-KR" altLang="en-US" sz="1800"/>
              <a:t>클릭하여 마스터 부제목 스타일 편집</a:t>
            </a:r>
          </a:p>
        </p:txBody>
      </p:sp>
      <p:sp>
        <p:nvSpPr>
          <p:cNvPr id="4" name="날짜 개체 틀 3"/>
          <p:cNvSpPr txBox="1">
            <a:spLocks noGrp="1"/>
          </p:cNvSpPr>
          <p:nvPr>
            <p:ph type="dt" sz="half" idx="10"/>
          </p:nvPr>
        </p:nvSpPr>
        <p:spPr>
          <a:xfrm>
            <a:off x="471170" y="9180830"/>
            <a:ext cx="1543685" cy="52768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latinLnBrk="0">
              <a:buFontTx/>
              <a:buNone/>
            </a:pPr>
            <a:fld id="{B9320F77-B9A0-41C5-862A-B4B631284C64}" type="datetime1">
              <a:rPr lang="ko-KR" altLang="en-US"/>
              <a:t>2024-03-13</a:t>
            </a:fld>
            <a:endParaRPr lang="ko-KR" altLang="en-US" sz="1800"/>
          </a:p>
        </p:txBody>
      </p:sp>
      <p:sp>
        <p:nvSpPr>
          <p:cNvPr id="5" name="바닥글 개체 틀 4"/>
          <p:cNvSpPr txBox="1">
            <a:spLocks noGrp="1"/>
          </p:cNvSpPr>
          <p:nvPr>
            <p:ph type="ftr" sz="quarter" idx="11"/>
          </p:nvPr>
        </p:nvSpPr>
        <p:spPr>
          <a:xfrm>
            <a:off x="2272030" y="9180830"/>
            <a:ext cx="2314575" cy="52768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latinLnBrk="0">
              <a:buFontTx/>
              <a:buNone/>
            </a:pPr>
            <a:endParaRPr lang="ko-KR" altLang="en-US" sz="1800"/>
          </a:p>
        </p:txBody>
      </p:sp>
      <p:sp>
        <p:nvSpPr>
          <p:cNvPr id="6" name="슬라이드 번호 개체 틀 5"/>
          <p:cNvSpPr txBox="1">
            <a:spLocks noGrp="1"/>
          </p:cNvSpPr>
          <p:nvPr>
            <p:ph type="sldNum" sz="quarter" idx="12"/>
          </p:nvPr>
        </p:nvSpPr>
        <p:spPr>
          <a:xfrm>
            <a:off x="4843145" y="9180830"/>
            <a:ext cx="1543685" cy="52768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latinLnBrk="0">
              <a:buFontTx/>
              <a:buNone/>
            </a:pPr>
            <a:fld id="{B9320F77-B9A0-41C5-862A-B4B631284C64}" type="slidenum">
              <a:rPr lang="ko-KR" altLang="en-US" sz="1800"/>
              <a:t>‹#›</a:t>
            </a:fld>
            <a:endParaRPr lang="ko-KR" altLang="en-US" sz="1800"/>
          </a:p>
        </p:txBody>
      </p:sp>
    </p:spTree>
    <p:extLst>
      <p:ext uri="{BB962C8B-B14F-4D97-AF65-F5344CB8AC3E}">
        <p14:creationId xmlns:p14="http://schemas.microsoft.com/office/powerpoint/2010/main" val="51647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 noGrp="1"/>
          </p:cNvSpPr>
          <p:nvPr>
            <p:ph type="title"/>
          </p:nvPr>
        </p:nvSpPr>
        <p:spPr>
          <a:xfrm>
            <a:off x="471805" y="527050"/>
            <a:ext cx="5915025" cy="191579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latinLnBrk="0">
              <a:buFontTx/>
              <a:buNone/>
            </a:pPr>
            <a:r>
              <a:rPr lang="ko-KR" altLang="en-US" sz="1800"/>
              <a:t>마스터 제목 스타일 편집</a:t>
            </a:r>
          </a:p>
        </p:txBody>
      </p:sp>
      <p:sp>
        <p:nvSpPr>
          <p:cNvPr id="3" name="세로 텍스트 개체 틀 2"/>
          <p:cNvSpPr txBox="1">
            <a:spLocks noGrp="1"/>
          </p:cNvSpPr>
          <p:nvPr>
            <p:ph type="body" orient="vert" idx="1"/>
          </p:nvPr>
        </p:nvSpPr>
        <p:spPr>
          <a:xfrm>
            <a:off x="471805" y="2636520"/>
            <a:ext cx="5915025" cy="6285865"/>
          </a:xfrm>
          <a:prstGeom prst="rect">
            <a:avLst/>
          </a:prstGeom>
        </p:spPr>
        <p:txBody>
          <a:bodyPr vert="eaVert" wrap="square" lIns="91440" tIns="45720" rIns="91440" bIns="45720" numCol="1" anchor="t">
            <a:normAutofit/>
          </a:bodyPr>
          <a:lstStyle/>
          <a:p>
            <a:pPr marL="228600" indent="-228600" latinLnBrk="0">
              <a:buClr>
                <a:srgbClr val="000000"/>
              </a:buClr>
              <a:buFont typeface="Arial"/>
              <a:buChar char="•"/>
            </a:pPr>
            <a:r>
              <a:rPr lang="ko-KR" altLang="en-US" sz="1800"/>
              <a:t>마스터 텍스트 스타일 편집</a:t>
            </a:r>
          </a:p>
          <a:p>
            <a:pPr marL="228600" indent="-228600" latinLnBrk="0">
              <a:buClr>
                <a:srgbClr val="000000"/>
              </a:buClr>
              <a:buFont typeface="Arial"/>
              <a:buChar char="•"/>
            </a:pPr>
            <a:r>
              <a:rPr lang="ko-KR" altLang="en-US" sz="1800"/>
              <a:t>둘째 수준</a:t>
            </a:r>
          </a:p>
          <a:p>
            <a:pPr marL="228600" indent="-228600" latinLnBrk="0">
              <a:buClr>
                <a:srgbClr val="000000"/>
              </a:buClr>
              <a:buFont typeface="Arial"/>
              <a:buChar char="•"/>
            </a:pPr>
            <a:r>
              <a:rPr lang="ko-KR" altLang="en-US" sz="1800"/>
              <a:t>셋째 수준</a:t>
            </a:r>
          </a:p>
          <a:p>
            <a:pPr marL="228600" indent="-228600" latinLnBrk="0">
              <a:buClr>
                <a:srgbClr val="000000"/>
              </a:buClr>
              <a:buFont typeface="Arial"/>
              <a:buChar char="•"/>
            </a:pPr>
            <a:r>
              <a:rPr lang="ko-KR" altLang="en-US" sz="1800"/>
              <a:t>넷째 수준</a:t>
            </a:r>
          </a:p>
          <a:p>
            <a:pPr marL="228600" indent="-228600" latinLnBrk="0">
              <a:buClr>
                <a:srgbClr val="000000"/>
              </a:buClr>
              <a:buFont typeface="Arial"/>
              <a:buChar char="•"/>
            </a:pPr>
            <a:r>
              <a:rPr lang="ko-KR" altLang="en-US" sz="1800"/>
              <a:t>다섯째 수준</a:t>
            </a:r>
          </a:p>
        </p:txBody>
      </p:sp>
      <p:sp>
        <p:nvSpPr>
          <p:cNvPr id="4" name="날짜 개체 틀 3"/>
          <p:cNvSpPr txBox="1">
            <a:spLocks noGrp="1"/>
          </p:cNvSpPr>
          <p:nvPr>
            <p:ph type="dt" sz="half" idx="10"/>
          </p:nvPr>
        </p:nvSpPr>
        <p:spPr>
          <a:xfrm>
            <a:off x="471170" y="9180830"/>
            <a:ext cx="1543685" cy="52768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latinLnBrk="0">
              <a:buFontTx/>
              <a:buNone/>
            </a:pPr>
            <a:fld id="{B9320F77-B9A0-41C5-862A-B4B631284C64}" type="datetime1">
              <a:rPr lang="ko-KR" altLang="en-US"/>
              <a:t>2024-03-13</a:t>
            </a:fld>
            <a:endParaRPr lang="ko-KR" altLang="en-US" sz="1800"/>
          </a:p>
        </p:txBody>
      </p:sp>
      <p:sp>
        <p:nvSpPr>
          <p:cNvPr id="5" name="바닥글 개체 틀 4"/>
          <p:cNvSpPr txBox="1">
            <a:spLocks noGrp="1"/>
          </p:cNvSpPr>
          <p:nvPr>
            <p:ph type="ftr" sz="quarter" idx="11"/>
          </p:nvPr>
        </p:nvSpPr>
        <p:spPr>
          <a:xfrm>
            <a:off x="2272030" y="9180830"/>
            <a:ext cx="2314575" cy="52768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latinLnBrk="0">
              <a:buFontTx/>
              <a:buNone/>
            </a:pPr>
            <a:endParaRPr lang="ko-KR" altLang="en-US" sz="1800"/>
          </a:p>
        </p:txBody>
      </p:sp>
      <p:sp>
        <p:nvSpPr>
          <p:cNvPr id="6" name="슬라이드 번호 개체 틀 5"/>
          <p:cNvSpPr txBox="1">
            <a:spLocks noGrp="1"/>
          </p:cNvSpPr>
          <p:nvPr>
            <p:ph type="sldNum" sz="quarter" idx="12"/>
          </p:nvPr>
        </p:nvSpPr>
        <p:spPr>
          <a:xfrm>
            <a:off x="4843145" y="9180830"/>
            <a:ext cx="1543685" cy="52768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latinLnBrk="0">
              <a:buFontTx/>
              <a:buNone/>
            </a:pPr>
            <a:fld id="{B9320F77-B9A0-41C5-862A-B4B631284C64}" type="slidenum">
              <a:rPr lang="ko-KR" altLang="en-US" sz="1800"/>
              <a:t>‹#›</a:t>
            </a:fld>
            <a:endParaRPr lang="ko-KR" altLang="en-US" sz="1800"/>
          </a:p>
        </p:txBody>
      </p:sp>
    </p:spTree>
    <p:extLst>
      <p:ext uri="{BB962C8B-B14F-4D97-AF65-F5344CB8AC3E}">
        <p14:creationId xmlns:p14="http://schemas.microsoft.com/office/powerpoint/2010/main" val="3070576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 txBox="1">
            <a:spLocks noGrp="1"/>
          </p:cNvSpPr>
          <p:nvPr>
            <p:ph type="title" orient="vert"/>
          </p:nvPr>
        </p:nvSpPr>
        <p:spPr>
          <a:xfrm>
            <a:off x="4907915" y="527050"/>
            <a:ext cx="1478915" cy="8395335"/>
          </a:xfrm>
          <a:prstGeom prst="rect">
            <a:avLst/>
          </a:prstGeom>
        </p:spPr>
        <p:txBody>
          <a:bodyPr vert="eaVert" wrap="square" lIns="91440" tIns="45720" rIns="91440" bIns="45720" numCol="1" anchor="ctr">
            <a:normAutofit/>
          </a:bodyPr>
          <a:lstStyle/>
          <a:p>
            <a:pPr marL="0" indent="0" latinLnBrk="0">
              <a:buFontTx/>
              <a:buNone/>
            </a:pPr>
            <a:r>
              <a:rPr lang="ko-KR" altLang="en-US" sz="1800"/>
              <a:t>마스터 제목 스타일 편집</a:t>
            </a:r>
          </a:p>
        </p:txBody>
      </p:sp>
      <p:sp>
        <p:nvSpPr>
          <p:cNvPr id="3" name="세로 텍스트 개체 틀 2"/>
          <p:cNvSpPr txBox="1">
            <a:spLocks noGrp="1"/>
          </p:cNvSpPr>
          <p:nvPr>
            <p:ph type="body" orient="vert" idx="1"/>
          </p:nvPr>
        </p:nvSpPr>
        <p:spPr>
          <a:xfrm>
            <a:off x="471805" y="527050"/>
            <a:ext cx="4350385" cy="8395335"/>
          </a:xfrm>
          <a:prstGeom prst="rect">
            <a:avLst/>
          </a:prstGeom>
        </p:spPr>
        <p:txBody>
          <a:bodyPr vert="eaVert" wrap="square" lIns="91440" tIns="45720" rIns="91440" bIns="45720" numCol="1" anchor="t">
            <a:normAutofit/>
          </a:bodyPr>
          <a:lstStyle/>
          <a:p>
            <a:pPr marL="228600" indent="-228600" latinLnBrk="0">
              <a:buClr>
                <a:srgbClr val="000000"/>
              </a:buClr>
              <a:buFont typeface="Arial"/>
              <a:buChar char="•"/>
            </a:pPr>
            <a:r>
              <a:rPr lang="ko-KR" altLang="en-US" sz="1800"/>
              <a:t>마스터 텍스트 스타일 편집</a:t>
            </a:r>
          </a:p>
          <a:p>
            <a:pPr marL="228600" indent="-228600" latinLnBrk="0">
              <a:buClr>
                <a:srgbClr val="000000"/>
              </a:buClr>
              <a:buFont typeface="Arial"/>
              <a:buChar char="•"/>
            </a:pPr>
            <a:r>
              <a:rPr lang="ko-KR" altLang="en-US" sz="1800"/>
              <a:t>둘째 수준</a:t>
            </a:r>
          </a:p>
          <a:p>
            <a:pPr marL="228600" indent="-228600" latinLnBrk="0">
              <a:buClr>
                <a:srgbClr val="000000"/>
              </a:buClr>
              <a:buFont typeface="Arial"/>
              <a:buChar char="•"/>
            </a:pPr>
            <a:r>
              <a:rPr lang="ko-KR" altLang="en-US" sz="1800"/>
              <a:t>셋째 수준</a:t>
            </a:r>
          </a:p>
          <a:p>
            <a:pPr marL="228600" indent="-228600" latinLnBrk="0">
              <a:buClr>
                <a:srgbClr val="000000"/>
              </a:buClr>
              <a:buFont typeface="Arial"/>
              <a:buChar char="•"/>
            </a:pPr>
            <a:r>
              <a:rPr lang="ko-KR" altLang="en-US" sz="1800"/>
              <a:t>넷째 수준</a:t>
            </a:r>
          </a:p>
          <a:p>
            <a:pPr marL="228600" indent="-228600" latinLnBrk="0">
              <a:buClr>
                <a:srgbClr val="000000"/>
              </a:buClr>
              <a:buFont typeface="Arial"/>
              <a:buChar char="•"/>
            </a:pPr>
            <a:r>
              <a:rPr lang="ko-KR" altLang="en-US" sz="1800"/>
              <a:t>다섯째 수준</a:t>
            </a:r>
          </a:p>
        </p:txBody>
      </p:sp>
      <p:sp>
        <p:nvSpPr>
          <p:cNvPr id="4" name="날짜 개체 틀 3"/>
          <p:cNvSpPr txBox="1">
            <a:spLocks noGrp="1"/>
          </p:cNvSpPr>
          <p:nvPr>
            <p:ph type="dt" sz="half" idx="10"/>
          </p:nvPr>
        </p:nvSpPr>
        <p:spPr>
          <a:xfrm>
            <a:off x="471170" y="9180830"/>
            <a:ext cx="1543685" cy="52768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latinLnBrk="0">
              <a:buFontTx/>
              <a:buNone/>
            </a:pPr>
            <a:fld id="{B9320F77-B9A0-41C5-862A-B4B631284C64}" type="datetime1">
              <a:rPr lang="ko-KR" altLang="en-US"/>
              <a:t>2024-03-13</a:t>
            </a:fld>
            <a:endParaRPr lang="ko-KR" altLang="en-US" sz="1800"/>
          </a:p>
        </p:txBody>
      </p:sp>
      <p:sp>
        <p:nvSpPr>
          <p:cNvPr id="5" name="바닥글 개체 틀 4"/>
          <p:cNvSpPr txBox="1">
            <a:spLocks noGrp="1"/>
          </p:cNvSpPr>
          <p:nvPr>
            <p:ph type="ftr" sz="quarter" idx="11"/>
          </p:nvPr>
        </p:nvSpPr>
        <p:spPr>
          <a:xfrm>
            <a:off x="2272030" y="9180830"/>
            <a:ext cx="2314575" cy="52768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latinLnBrk="0">
              <a:buFontTx/>
              <a:buNone/>
            </a:pPr>
            <a:endParaRPr lang="ko-KR" altLang="en-US" sz="1800"/>
          </a:p>
        </p:txBody>
      </p:sp>
      <p:sp>
        <p:nvSpPr>
          <p:cNvPr id="6" name="슬라이드 번호 개체 틀 5"/>
          <p:cNvSpPr txBox="1">
            <a:spLocks noGrp="1"/>
          </p:cNvSpPr>
          <p:nvPr>
            <p:ph type="sldNum" sz="quarter" idx="12"/>
          </p:nvPr>
        </p:nvSpPr>
        <p:spPr>
          <a:xfrm>
            <a:off x="4843145" y="9180830"/>
            <a:ext cx="1543685" cy="52768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latinLnBrk="0">
              <a:buFontTx/>
              <a:buNone/>
            </a:pPr>
            <a:fld id="{B9320F77-B9A0-41C5-862A-B4B631284C64}" type="slidenum">
              <a:rPr lang="ko-KR" altLang="en-US" sz="1800"/>
              <a:t>‹#›</a:t>
            </a:fld>
            <a:endParaRPr lang="ko-KR" altLang="en-US" sz="1800"/>
          </a:p>
        </p:txBody>
      </p:sp>
    </p:spTree>
    <p:extLst>
      <p:ext uri="{BB962C8B-B14F-4D97-AF65-F5344CB8AC3E}">
        <p14:creationId xmlns:p14="http://schemas.microsoft.com/office/powerpoint/2010/main" val="3820114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 noGrp="1"/>
          </p:cNvSpPr>
          <p:nvPr>
            <p:ph type="title"/>
          </p:nvPr>
        </p:nvSpPr>
        <p:spPr>
          <a:xfrm>
            <a:off x="471805" y="527050"/>
            <a:ext cx="5915025" cy="191579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latinLnBrk="0">
              <a:buFontTx/>
              <a:buNone/>
            </a:pPr>
            <a:r>
              <a:rPr lang="ko-KR" altLang="en-US" sz="1800"/>
              <a:t>마스터 제목 스타일 편집</a:t>
            </a:r>
          </a:p>
        </p:txBody>
      </p:sp>
      <p:sp>
        <p:nvSpPr>
          <p:cNvPr id="3" name="내용 개체 틀 2"/>
          <p:cNvSpPr txBox="1">
            <a:spLocks noGrp="1"/>
          </p:cNvSpPr>
          <p:nvPr>
            <p:ph idx="1"/>
          </p:nvPr>
        </p:nvSpPr>
        <p:spPr>
          <a:xfrm>
            <a:off x="471805" y="2636520"/>
            <a:ext cx="5915025" cy="6285865"/>
          </a:xfrm>
          <a:prstGeom prst="rect">
            <a:avLst/>
          </a:prstGeom>
        </p:spPr>
        <p:txBody>
          <a:bodyPr vert="horz" wrap="square" lIns="91440" tIns="45720" rIns="91440" bIns="45720" numCol="1" anchor="t">
            <a:normAutofit/>
          </a:bodyPr>
          <a:lstStyle/>
          <a:p>
            <a:pPr marL="228600" indent="-228600" latinLnBrk="0">
              <a:buClr>
                <a:srgbClr val="000000"/>
              </a:buClr>
              <a:buFont typeface="Arial"/>
              <a:buChar char="•"/>
            </a:pPr>
            <a:r>
              <a:rPr lang="ko-KR" altLang="en-US" sz="1800"/>
              <a:t>마스터 텍스트 스타일 편집</a:t>
            </a:r>
          </a:p>
          <a:p>
            <a:pPr marL="228600" indent="-228600" latinLnBrk="0">
              <a:buClr>
                <a:srgbClr val="000000"/>
              </a:buClr>
              <a:buFont typeface="Arial"/>
              <a:buChar char="•"/>
            </a:pPr>
            <a:r>
              <a:rPr lang="ko-KR" altLang="en-US" sz="1800"/>
              <a:t>둘째 수준</a:t>
            </a:r>
          </a:p>
          <a:p>
            <a:pPr marL="228600" indent="-228600" latinLnBrk="0">
              <a:buClr>
                <a:srgbClr val="000000"/>
              </a:buClr>
              <a:buFont typeface="Arial"/>
              <a:buChar char="•"/>
            </a:pPr>
            <a:r>
              <a:rPr lang="ko-KR" altLang="en-US" sz="1800"/>
              <a:t>셋째 수준</a:t>
            </a:r>
          </a:p>
          <a:p>
            <a:pPr marL="228600" indent="-228600" latinLnBrk="0">
              <a:buClr>
                <a:srgbClr val="000000"/>
              </a:buClr>
              <a:buFont typeface="Arial"/>
              <a:buChar char="•"/>
            </a:pPr>
            <a:r>
              <a:rPr lang="ko-KR" altLang="en-US" sz="1800"/>
              <a:t>넷째 수준</a:t>
            </a:r>
          </a:p>
          <a:p>
            <a:pPr marL="228600" indent="-228600" latinLnBrk="0">
              <a:buClr>
                <a:srgbClr val="000000"/>
              </a:buClr>
              <a:buFont typeface="Arial"/>
              <a:buChar char="•"/>
            </a:pPr>
            <a:r>
              <a:rPr lang="ko-KR" altLang="en-US" sz="1800"/>
              <a:t>다섯째 수준</a:t>
            </a:r>
          </a:p>
        </p:txBody>
      </p:sp>
      <p:sp>
        <p:nvSpPr>
          <p:cNvPr id="4" name="날짜 개체 틀 3"/>
          <p:cNvSpPr txBox="1">
            <a:spLocks noGrp="1"/>
          </p:cNvSpPr>
          <p:nvPr>
            <p:ph type="dt" sz="half" idx="10"/>
          </p:nvPr>
        </p:nvSpPr>
        <p:spPr>
          <a:xfrm>
            <a:off x="471170" y="9180830"/>
            <a:ext cx="1543685" cy="52768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latinLnBrk="0">
              <a:buFontTx/>
              <a:buNone/>
            </a:pPr>
            <a:fld id="{B9320F77-B9A0-41C5-862A-B4B631284C64}" type="datetime1">
              <a:rPr lang="ko-KR" altLang="en-US"/>
              <a:t>2024-03-13</a:t>
            </a:fld>
            <a:endParaRPr lang="ko-KR" altLang="en-US" sz="1800"/>
          </a:p>
        </p:txBody>
      </p:sp>
      <p:sp>
        <p:nvSpPr>
          <p:cNvPr id="5" name="바닥글 개체 틀 4"/>
          <p:cNvSpPr txBox="1">
            <a:spLocks noGrp="1"/>
          </p:cNvSpPr>
          <p:nvPr>
            <p:ph type="ftr" sz="quarter" idx="11"/>
          </p:nvPr>
        </p:nvSpPr>
        <p:spPr>
          <a:xfrm>
            <a:off x="2272030" y="9180830"/>
            <a:ext cx="2314575" cy="52768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latinLnBrk="0">
              <a:buFontTx/>
              <a:buNone/>
            </a:pPr>
            <a:endParaRPr lang="ko-KR" altLang="en-US" sz="1800"/>
          </a:p>
        </p:txBody>
      </p:sp>
      <p:sp>
        <p:nvSpPr>
          <p:cNvPr id="6" name="슬라이드 번호 개체 틀 5"/>
          <p:cNvSpPr txBox="1">
            <a:spLocks noGrp="1"/>
          </p:cNvSpPr>
          <p:nvPr>
            <p:ph type="sldNum" sz="quarter" idx="12"/>
          </p:nvPr>
        </p:nvSpPr>
        <p:spPr>
          <a:xfrm>
            <a:off x="4843145" y="9180830"/>
            <a:ext cx="1543685" cy="52768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latinLnBrk="0">
              <a:buFontTx/>
              <a:buNone/>
            </a:pPr>
            <a:fld id="{B9320F77-B9A0-41C5-862A-B4B631284C64}" type="slidenum">
              <a:rPr lang="ko-KR" altLang="en-US" sz="1800"/>
              <a:t>‹#›</a:t>
            </a:fld>
            <a:endParaRPr lang="ko-KR" altLang="en-US" sz="1800"/>
          </a:p>
        </p:txBody>
      </p:sp>
    </p:spTree>
    <p:extLst>
      <p:ext uri="{BB962C8B-B14F-4D97-AF65-F5344CB8AC3E}">
        <p14:creationId xmlns:p14="http://schemas.microsoft.com/office/powerpoint/2010/main" val="1472659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 noGrp="1"/>
          </p:cNvSpPr>
          <p:nvPr>
            <p:ph type="title"/>
          </p:nvPr>
        </p:nvSpPr>
        <p:spPr>
          <a:xfrm>
            <a:off x="467995" y="2470150"/>
            <a:ext cx="5915025" cy="4120515"/>
          </a:xfrm>
          <a:prstGeom prst="rect">
            <a:avLst/>
          </a:prstGeom>
        </p:spPr>
        <p:txBody>
          <a:bodyPr vert="horz" wrap="square" lIns="91440" tIns="45720" rIns="91440" bIns="45720" numCol="1" anchor="b">
            <a:normAutofit/>
          </a:bodyPr>
          <a:lstStyle>
            <a:lvl1pPr marL="0" indent="0" latinLnBrk="0">
              <a:buFontTx/>
              <a:buNone/>
              <a:defRPr lang="en-GB" altLang="en-US" sz="6000"/>
            </a:lvl1pPr>
          </a:lstStyle>
          <a:p>
            <a:pPr marL="0" indent="0" latinLnBrk="0">
              <a:buFontTx/>
              <a:buNone/>
            </a:pPr>
            <a:r>
              <a:rPr lang="ko-KR" altLang="en-US" sz="1800"/>
              <a:t>마스터 제목 스타일 편집</a:t>
            </a:r>
          </a:p>
        </p:txBody>
      </p:sp>
      <p:sp>
        <p:nvSpPr>
          <p:cNvPr id="3" name="텍스트 개체 틀 2"/>
          <p:cNvSpPr txBox="1">
            <a:spLocks noGrp="1"/>
          </p:cNvSpPr>
          <p:nvPr>
            <p:ph type="body" idx="1"/>
          </p:nvPr>
        </p:nvSpPr>
        <p:spPr>
          <a:xfrm>
            <a:off x="467995" y="6630035"/>
            <a:ext cx="5915025" cy="2165985"/>
          </a:xfrm>
          <a:prstGeom prst="rect">
            <a:avLst/>
          </a:prstGeom>
        </p:spPr>
        <p:txBody>
          <a:bodyPr vert="horz" wrap="square" lIns="91440" tIns="45720" rIns="91440" bIns="45720" numCol="1" anchor="t">
            <a:normAutofit/>
          </a:bodyPr>
          <a:lstStyle>
            <a:lvl1pPr marL="0" indent="0" latinLnBrk="0">
              <a:buFontTx/>
              <a:buNone/>
              <a:defRPr lang="en-GB" altLang="en-US" sz="2400">
                <a:solidFill>
                  <a:schemeClr val="tx1">
                    <a:tint val="75000"/>
                  </a:schemeClr>
                </a:solidFill>
              </a:defRPr>
            </a:lvl1pPr>
            <a:lvl2pPr marL="457200" lvl="1" indent="0" latinLnBrk="0">
              <a:buFontTx/>
              <a:buNone/>
              <a:defRPr lang="en-GB" altLang="en-US" sz="2000">
                <a:solidFill>
                  <a:schemeClr val="tx1">
                    <a:tint val="75000"/>
                  </a:schemeClr>
                </a:solidFill>
              </a:defRPr>
            </a:lvl2pPr>
            <a:lvl3pPr marL="914400" lvl="2" indent="0" latinLnBrk="0">
              <a:buFontTx/>
              <a:buNone/>
              <a:defRPr lang="en-GB" altLang="en-US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lvl="3" indent="0" latinLnBrk="0">
              <a:buFontTx/>
              <a:buNone/>
              <a:defRPr lang="en-GB" altLang="en-US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lvl="4" indent="0" latinLnBrk="0">
              <a:buFontTx/>
              <a:buNone/>
              <a:defRPr lang="en-GB" altLang="en-US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lvl="5" indent="0" latinLnBrk="0">
              <a:buFontTx/>
              <a:buNone/>
              <a:defRPr lang="en-GB" altLang="en-US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lvl="6" indent="0" latinLnBrk="0">
              <a:buFontTx/>
              <a:buNone/>
              <a:defRPr lang="en-GB" altLang="en-US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lvl="7" indent="0" latinLnBrk="0">
              <a:buFontTx/>
              <a:buNone/>
              <a:defRPr lang="en-GB" altLang="en-US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lvl="8" indent="0" latinLnBrk="0">
              <a:buFontTx/>
              <a:buNone/>
              <a:defRPr lang="en-GB" altLang="en-US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indent="0" latinLnBrk="0">
              <a:buFontTx/>
              <a:buNone/>
            </a:pPr>
            <a:r>
              <a:rPr lang="ko-KR" altLang="en-US" sz="1800"/>
              <a:t>마스터 텍스트 스타일 편집</a:t>
            </a:r>
          </a:p>
        </p:txBody>
      </p:sp>
      <p:sp>
        <p:nvSpPr>
          <p:cNvPr id="4" name="날짜 개체 틀 3"/>
          <p:cNvSpPr txBox="1">
            <a:spLocks noGrp="1"/>
          </p:cNvSpPr>
          <p:nvPr>
            <p:ph type="dt" sz="half" idx="10"/>
          </p:nvPr>
        </p:nvSpPr>
        <p:spPr>
          <a:xfrm>
            <a:off x="471170" y="9180830"/>
            <a:ext cx="1543685" cy="52768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latinLnBrk="0">
              <a:buFontTx/>
              <a:buNone/>
            </a:pPr>
            <a:fld id="{B9320F77-B9A0-41C5-862A-B4B631284C64}" type="datetime1">
              <a:rPr lang="ko-KR" altLang="en-US"/>
              <a:t>2024-03-13</a:t>
            </a:fld>
            <a:endParaRPr lang="ko-KR" altLang="en-US" sz="1800"/>
          </a:p>
        </p:txBody>
      </p:sp>
      <p:sp>
        <p:nvSpPr>
          <p:cNvPr id="5" name="바닥글 개체 틀 4"/>
          <p:cNvSpPr txBox="1">
            <a:spLocks noGrp="1"/>
          </p:cNvSpPr>
          <p:nvPr>
            <p:ph type="ftr" sz="quarter" idx="11"/>
          </p:nvPr>
        </p:nvSpPr>
        <p:spPr>
          <a:xfrm>
            <a:off x="2272030" y="9180830"/>
            <a:ext cx="2314575" cy="52768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latinLnBrk="0">
              <a:buFontTx/>
              <a:buNone/>
            </a:pPr>
            <a:endParaRPr lang="ko-KR" altLang="en-US" sz="1800"/>
          </a:p>
        </p:txBody>
      </p:sp>
      <p:sp>
        <p:nvSpPr>
          <p:cNvPr id="6" name="슬라이드 번호 개체 틀 5"/>
          <p:cNvSpPr txBox="1">
            <a:spLocks noGrp="1"/>
          </p:cNvSpPr>
          <p:nvPr>
            <p:ph type="sldNum" sz="quarter" idx="12"/>
          </p:nvPr>
        </p:nvSpPr>
        <p:spPr>
          <a:xfrm>
            <a:off x="4843145" y="9180830"/>
            <a:ext cx="1543685" cy="52768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latinLnBrk="0">
              <a:buFontTx/>
              <a:buNone/>
            </a:pPr>
            <a:fld id="{B9320F77-B9A0-41C5-862A-B4B631284C64}" type="slidenum">
              <a:rPr lang="ko-KR" altLang="en-US" sz="1800"/>
              <a:t>‹#›</a:t>
            </a:fld>
            <a:endParaRPr lang="ko-KR" altLang="en-US" sz="1800"/>
          </a:p>
        </p:txBody>
      </p:sp>
    </p:spTree>
    <p:extLst>
      <p:ext uri="{BB962C8B-B14F-4D97-AF65-F5344CB8AC3E}">
        <p14:creationId xmlns:p14="http://schemas.microsoft.com/office/powerpoint/2010/main" val="1597657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 noGrp="1"/>
          </p:cNvSpPr>
          <p:nvPr>
            <p:ph type="title"/>
          </p:nvPr>
        </p:nvSpPr>
        <p:spPr>
          <a:xfrm>
            <a:off x="471805" y="527050"/>
            <a:ext cx="5915025" cy="191579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latinLnBrk="0">
              <a:buFontTx/>
              <a:buNone/>
            </a:pPr>
            <a:r>
              <a:rPr lang="ko-KR" altLang="en-US" sz="1800"/>
              <a:t>마스터 제목 스타일 편집</a:t>
            </a:r>
          </a:p>
        </p:txBody>
      </p:sp>
      <p:sp>
        <p:nvSpPr>
          <p:cNvPr id="3" name="내용 개체 틀 2"/>
          <p:cNvSpPr txBox="1">
            <a:spLocks noGrp="1"/>
          </p:cNvSpPr>
          <p:nvPr>
            <p:ph sz="half" idx="1"/>
          </p:nvPr>
        </p:nvSpPr>
        <p:spPr>
          <a:xfrm>
            <a:off x="471170" y="2636520"/>
            <a:ext cx="2915285" cy="6285865"/>
          </a:xfrm>
          <a:prstGeom prst="rect">
            <a:avLst/>
          </a:prstGeom>
        </p:spPr>
        <p:txBody>
          <a:bodyPr vert="horz" wrap="square" lIns="91440" tIns="45720" rIns="91440" bIns="45720" numCol="1" anchor="t">
            <a:normAutofit/>
          </a:bodyPr>
          <a:lstStyle/>
          <a:p>
            <a:pPr marL="228600" indent="-228600" latinLnBrk="0">
              <a:buClr>
                <a:srgbClr val="000000"/>
              </a:buClr>
              <a:buFont typeface="Arial"/>
              <a:buChar char="•"/>
            </a:pPr>
            <a:r>
              <a:rPr lang="ko-KR" altLang="en-US" sz="1800"/>
              <a:t>마스터 텍스트 스타일 편집</a:t>
            </a:r>
          </a:p>
          <a:p>
            <a:pPr marL="228600" indent="-228600" latinLnBrk="0">
              <a:buClr>
                <a:srgbClr val="000000"/>
              </a:buClr>
              <a:buFont typeface="Arial"/>
              <a:buChar char="•"/>
            </a:pPr>
            <a:r>
              <a:rPr lang="ko-KR" altLang="en-US" sz="1800"/>
              <a:t>둘째 수준</a:t>
            </a:r>
          </a:p>
          <a:p>
            <a:pPr marL="228600" indent="-228600" latinLnBrk="0">
              <a:buClr>
                <a:srgbClr val="000000"/>
              </a:buClr>
              <a:buFont typeface="Arial"/>
              <a:buChar char="•"/>
            </a:pPr>
            <a:r>
              <a:rPr lang="ko-KR" altLang="en-US" sz="1800"/>
              <a:t>셋째 수준</a:t>
            </a:r>
          </a:p>
          <a:p>
            <a:pPr marL="228600" indent="-228600" latinLnBrk="0">
              <a:buClr>
                <a:srgbClr val="000000"/>
              </a:buClr>
              <a:buFont typeface="Arial"/>
              <a:buChar char="•"/>
            </a:pPr>
            <a:r>
              <a:rPr lang="ko-KR" altLang="en-US" sz="1800"/>
              <a:t>넷째 수준</a:t>
            </a:r>
          </a:p>
          <a:p>
            <a:pPr marL="228600" indent="-228600" latinLnBrk="0">
              <a:buClr>
                <a:srgbClr val="000000"/>
              </a:buClr>
              <a:buFont typeface="Arial"/>
              <a:buChar char="•"/>
            </a:pPr>
            <a:r>
              <a:rPr lang="ko-KR" altLang="en-US" sz="1800"/>
              <a:t>다섯째 수준</a:t>
            </a:r>
          </a:p>
        </p:txBody>
      </p:sp>
      <p:sp>
        <p:nvSpPr>
          <p:cNvPr id="4" name="내용 개체 틀 3"/>
          <p:cNvSpPr txBox="1">
            <a:spLocks noGrp="1"/>
          </p:cNvSpPr>
          <p:nvPr>
            <p:ph sz="half" idx="2"/>
          </p:nvPr>
        </p:nvSpPr>
        <p:spPr>
          <a:xfrm>
            <a:off x="3471545" y="2636520"/>
            <a:ext cx="2915285" cy="6285865"/>
          </a:xfrm>
          <a:prstGeom prst="rect">
            <a:avLst/>
          </a:prstGeom>
        </p:spPr>
        <p:txBody>
          <a:bodyPr vert="horz" wrap="square" lIns="91440" tIns="45720" rIns="91440" bIns="45720" numCol="1" anchor="t">
            <a:normAutofit/>
          </a:bodyPr>
          <a:lstStyle/>
          <a:p>
            <a:pPr marL="228600" indent="-228600" latinLnBrk="0">
              <a:buClr>
                <a:srgbClr val="000000"/>
              </a:buClr>
              <a:buFont typeface="Arial"/>
              <a:buChar char="•"/>
            </a:pPr>
            <a:r>
              <a:rPr lang="ko-KR" altLang="en-US" sz="1800"/>
              <a:t>마스터 텍스트 스타일 편집</a:t>
            </a:r>
          </a:p>
          <a:p>
            <a:pPr marL="228600" indent="-228600" latinLnBrk="0">
              <a:buClr>
                <a:srgbClr val="000000"/>
              </a:buClr>
              <a:buFont typeface="Arial"/>
              <a:buChar char="•"/>
            </a:pPr>
            <a:r>
              <a:rPr lang="ko-KR" altLang="en-US" sz="1800"/>
              <a:t>둘째 수준</a:t>
            </a:r>
          </a:p>
          <a:p>
            <a:pPr marL="228600" indent="-228600" latinLnBrk="0">
              <a:buClr>
                <a:srgbClr val="000000"/>
              </a:buClr>
              <a:buFont typeface="Arial"/>
              <a:buChar char="•"/>
            </a:pPr>
            <a:r>
              <a:rPr lang="ko-KR" altLang="en-US" sz="1800"/>
              <a:t>셋째 수준</a:t>
            </a:r>
          </a:p>
          <a:p>
            <a:pPr marL="228600" indent="-228600" latinLnBrk="0">
              <a:buClr>
                <a:srgbClr val="000000"/>
              </a:buClr>
              <a:buFont typeface="Arial"/>
              <a:buChar char="•"/>
            </a:pPr>
            <a:r>
              <a:rPr lang="ko-KR" altLang="en-US" sz="1800"/>
              <a:t>넷째 수준</a:t>
            </a:r>
          </a:p>
          <a:p>
            <a:pPr marL="228600" indent="-228600" latinLnBrk="0">
              <a:buClr>
                <a:srgbClr val="000000"/>
              </a:buClr>
              <a:buFont typeface="Arial"/>
              <a:buChar char="•"/>
            </a:pPr>
            <a:r>
              <a:rPr lang="ko-KR" altLang="en-US" sz="1800"/>
              <a:t>다섯째 수준</a:t>
            </a:r>
          </a:p>
        </p:txBody>
      </p:sp>
      <p:sp>
        <p:nvSpPr>
          <p:cNvPr id="5" name="날짜 개체 틀 4"/>
          <p:cNvSpPr txBox="1">
            <a:spLocks noGrp="1"/>
          </p:cNvSpPr>
          <p:nvPr>
            <p:ph type="dt" sz="half" idx="10"/>
          </p:nvPr>
        </p:nvSpPr>
        <p:spPr>
          <a:xfrm>
            <a:off x="471170" y="9180830"/>
            <a:ext cx="1543685" cy="52768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latinLnBrk="0">
              <a:buFontTx/>
              <a:buNone/>
            </a:pPr>
            <a:fld id="{B9320F77-B9A0-41C5-862A-B4B631284C64}" type="datetime1">
              <a:rPr lang="ko-KR" altLang="en-US"/>
              <a:t>2024-03-13</a:t>
            </a:fld>
            <a:endParaRPr lang="ko-KR" altLang="en-US" sz="1800"/>
          </a:p>
        </p:txBody>
      </p:sp>
      <p:sp>
        <p:nvSpPr>
          <p:cNvPr id="6" name="바닥글 개체 틀 5"/>
          <p:cNvSpPr txBox="1">
            <a:spLocks noGrp="1"/>
          </p:cNvSpPr>
          <p:nvPr>
            <p:ph type="ftr" sz="quarter" idx="11"/>
          </p:nvPr>
        </p:nvSpPr>
        <p:spPr>
          <a:xfrm>
            <a:off x="2272030" y="9180830"/>
            <a:ext cx="2314575" cy="52768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latinLnBrk="0">
              <a:buFontTx/>
              <a:buNone/>
            </a:pPr>
            <a:endParaRPr lang="ko-KR" altLang="en-US" sz="1800"/>
          </a:p>
        </p:txBody>
      </p:sp>
      <p:sp>
        <p:nvSpPr>
          <p:cNvPr id="7" name="슬라이드 번호 개체 틀 6"/>
          <p:cNvSpPr txBox="1">
            <a:spLocks noGrp="1"/>
          </p:cNvSpPr>
          <p:nvPr>
            <p:ph type="sldNum" sz="quarter" idx="12"/>
          </p:nvPr>
        </p:nvSpPr>
        <p:spPr>
          <a:xfrm>
            <a:off x="4843145" y="9180830"/>
            <a:ext cx="1543685" cy="52768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latinLnBrk="0">
              <a:buFontTx/>
              <a:buNone/>
            </a:pPr>
            <a:fld id="{B9320F77-B9A0-41C5-862A-B4B631284C64}" type="slidenum">
              <a:rPr lang="ko-KR" altLang="en-US" sz="1800"/>
              <a:t>‹#›</a:t>
            </a:fld>
            <a:endParaRPr lang="ko-KR" altLang="en-US" sz="1800"/>
          </a:p>
        </p:txBody>
      </p:sp>
    </p:spTree>
    <p:extLst>
      <p:ext uri="{BB962C8B-B14F-4D97-AF65-F5344CB8AC3E}">
        <p14:creationId xmlns:p14="http://schemas.microsoft.com/office/powerpoint/2010/main" val="2367481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 noGrp="1"/>
          </p:cNvSpPr>
          <p:nvPr>
            <p:ph type="title"/>
          </p:nvPr>
        </p:nvSpPr>
        <p:spPr>
          <a:xfrm>
            <a:off x="472440" y="527050"/>
            <a:ext cx="5915025" cy="191579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latinLnBrk="0">
              <a:buFontTx/>
              <a:buNone/>
            </a:pPr>
            <a:r>
              <a:rPr lang="ko-KR" altLang="en-US" sz="1800"/>
              <a:t>마스터 제목 스타일 편집</a:t>
            </a:r>
          </a:p>
        </p:txBody>
      </p:sp>
      <p:sp>
        <p:nvSpPr>
          <p:cNvPr id="3" name="텍스트 개체 틀 2"/>
          <p:cNvSpPr txBox="1">
            <a:spLocks noGrp="1"/>
          </p:cNvSpPr>
          <p:nvPr>
            <p:ph type="body" idx="1"/>
          </p:nvPr>
        </p:nvSpPr>
        <p:spPr>
          <a:xfrm>
            <a:off x="472440" y="2428240"/>
            <a:ext cx="2901315" cy="1189355"/>
          </a:xfrm>
          <a:prstGeom prst="rect">
            <a:avLst/>
          </a:prstGeom>
        </p:spPr>
        <p:txBody>
          <a:bodyPr vert="horz" wrap="square" lIns="91440" tIns="45720" rIns="91440" bIns="45720" numCol="1" anchor="b">
            <a:normAutofit/>
          </a:bodyPr>
          <a:lstStyle>
            <a:lvl1pPr marL="0" indent="0" latinLnBrk="0">
              <a:buFontTx/>
              <a:buNone/>
              <a:defRPr lang="en-GB" altLang="en-US" sz="2400" b="1"/>
            </a:lvl1pPr>
            <a:lvl2pPr marL="457200" lvl="1" indent="0" latinLnBrk="0">
              <a:buFontTx/>
              <a:buNone/>
              <a:defRPr lang="en-GB" altLang="en-US" sz="2000" b="1"/>
            </a:lvl2pPr>
            <a:lvl3pPr marL="914400" lvl="2" indent="0" latinLnBrk="0">
              <a:buFontTx/>
              <a:buNone/>
              <a:defRPr lang="en-GB" altLang="en-US" sz="1800" b="1"/>
            </a:lvl3pPr>
            <a:lvl4pPr marL="1371600" lvl="3" indent="0" latinLnBrk="0">
              <a:buFontTx/>
              <a:buNone/>
              <a:defRPr lang="en-GB" altLang="en-US" sz="1600" b="1"/>
            </a:lvl4pPr>
            <a:lvl5pPr marL="1828800" lvl="4" indent="0" latinLnBrk="0">
              <a:buFontTx/>
              <a:buNone/>
              <a:defRPr lang="en-GB" altLang="en-US" sz="1600" b="1"/>
            </a:lvl5pPr>
            <a:lvl6pPr marL="2286000" lvl="5" indent="0" latinLnBrk="0">
              <a:buFontTx/>
              <a:buNone/>
              <a:defRPr lang="en-GB" altLang="en-US" sz="1600" b="1"/>
            </a:lvl6pPr>
            <a:lvl7pPr marL="2743200" lvl="6" indent="0" latinLnBrk="0">
              <a:buFontTx/>
              <a:buNone/>
              <a:defRPr lang="en-GB" altLang="en-US" sz="1600" b="1"/>
            </a:lvl7pPr>
            <a:lvl8pPr marL="3200400" lvl="7" indent="0" latinLnBrk="0">
              <a:buFontTx/>
              <a:buNone/>
              <a:defRPr lang="en-GB" altLang="en-US" sz="1600" b="1"/>
            </a:lvl8pPr>
            <a:lvl9pPr marL="3657600" lvl="8" indent="0" latinLnBrk="0">
              <a:buFontTx/>
              <a:buNone/>
              <a:defRPr lang="en-GB" altLang="en-US" sz="1600" b="1"/>
            </a:lvl9pPr>
          </a:lstStyle>
          <a:p>
            <a:pPr marL="0" indent="0" latinLnBrk="0">
              <a:buFontTx/>
              <a:buNone/>
            </a:pPr>
            <a:r>
              <a:rPr lang="ko-KR" altLang="en-US" sz="1800"/>
              <a:t>마스터 텍스트 스타일 편집</a:t>
            </a:r>
          </a:p>
        </p:txBody>
      </p:sp>
      <p:sp>
        <p:nvSpPr>
          <p:cNvPr id="4" name="내용 개체 틀 3"/>
          <p:cNvSpPr txBox="1">
            <a:spLocks noGrp="1"/>
          </p:cNvSpPr>
          <p:nvPr>
            <p:ph sz="half" idx="2"/>
          </p:nvPr>
        </p:nvSpPr>
        <p:spPr>
          <a:xfrm>
            <a:off x="472440" y="3617595"/>
            <a:ext cx="2901315" cy="5323205"/>
          </a:xfrm>
          <a:prstGeom prst="rect">
            <a:avLst/>
          </a:prstGeom>
        </p:spPr>
        <p:txBody>
          <a:bodyPr vert="horz" wrap="square" lIns="91440" tIns="45720" rIns="91440" bIns="45720" numCol="1" anchor="t">
            <a:normAutofit/>
          </a:bodyPr>
          <a:lstStyle/>
          <a:p>
            <a:pPr marL="228600" indent="-228600" latinLnBrk="0">
              <a:buClr>
                <a:srgbClr val="000000"/>
              </a:buClr>
              <a:buFont typeface="Arial"/>
              <a:buChar char="•"/>
            </a:pPr>
            <a:r>
              <a:rPr lang="ko-KR" altLang="en-US" sz="1800"/>
              <a:t>마스터 텍스트 스타일 편집</a:t>
            </a:r>
          </a:p>
          <a:p>
            <a:pPr marL="228600" indent="-228600" latinLnBrk="0">
              <a:buClr>
                <a:srgbClr val="000000"/>
              </a:buClr>
              <a:buFont typeface="Arial"/>
              <a:buChar char="•"/>
            </a:pPr>
            <a:r>
              <a:rPr lang="ko-KR" altLang="en-US" sz="1800"/>
              <a:t>둘째 수준</a:t>
            </a:r>
          </a:p>
          <a:p>
            <a:pPr marL="228600" indent="-228600" latinLnBrk="0">
              <a:buClr>
                <a:srgbClr val="000000"/>
              </a:buClr>
              <a:buFont typeface="Arial"/>
              <a:buChar char="•"/>
            </a:pPr>
            <a:r>
              <a:rPr lang="ko-KR" altLang="en-US" sz="1800"/>
              <a:t>셋째 수준</a:t>
            </a:r>
          </a:p>
          <a:p>
            <a:pPr marL="228600" indent="-228600" latinLnBrk="0">
              <a:buClr>
                <a:srgbClr val="000000"/>
              </a:buClr>
              <a:buFont typeface="Arial"/>
              <a:buChar char="•"/>
            </a:pPr>
            <a:r>
              <a:rPr lang="ko-KR" altLang="en-US" sz="1800"/>
              <a:t>넷째 수준</a:t>
            </a:r>
          </a:p>
          <a:p>
            <a:pPr marL="228600" indent="-228600" latinLnBrk="0">
              <a:buClr>
                <a:srgbClr val="000000"/>
              </a:buClr>
              <a:buFont typeface="Arial"/>
              <a:buChar char="•"/>
            </a:pPr>
            <a:r>
              <a:rPr lang="ko-KR" altLang="en-US" sz="1800"/>
              <a:t>다섯째 수준</a:t>
            </a:r>
          </a:p>
        </p:txBody>
      </p:sp>
      <p:sp>
        <p:nvSpPr>
          <p:cNvPr id="5" name="텍스트 개체 틀 4"/>
          <p:cNvSpPr txBox="1">
            <a:spLocks noGrp="1"/>
          </p:cNvSpPr>
          <p:nvPr>
            <p:ph type="body" sz="quarter" idx="3"/>
          </p:nvPr>
        </p:nvSpPr>
        <p:spPr>
          <a:xfrm>
            <a:off x="3472180" y="2428240"/>
            <a:ext cx="2915285" cy="1189355"/>
          </a:xfrm>
          <a:prstGeom prst="rect">
            <a:avLst/>
          </a:prstGeom>
        </p:spPr>
        <p:txBody>
          <a:bodyPr vert="horz" wrap="square" lIns="91440" tIns="45720" rIns="91440" bIns="45720" numCol="1" anchor="b">
            <a:normAutofit/>
          </a:bodyPr>
          <a:lstStyle>
            <a:lvl1pPr marL="0" indent="0" latinLnBrk="0">
              <a:buFontTx/>
              <a:buNone/>
              <a:defRPr lang="en-GB" altLang="en-US" sz="2400" b="1"/>
            </a:lvl1pPr>
            <a:lvl2pPr marL="457200" lvl="1" indent="0" latinLnBrk="0">
              <a:buFontTx/>
              <a:buNone/>
              <a:defRPr lang="en-GB" altLang="en-US" sz="2000" b="1"/>
            </a:lvl2pPr>
            <a:lvl3pPr marL="914400" lvl="2" indent="0" latinLnBrk="0">
              <a:buFontTx/>
              <a:buNone/>
              <a:defRPr lang="en-GB" altLang="en-US" sz="1800" b="1"/>
            </a:lvl3pPr>
            <a:lvl4pPr marL="1371600" lvl="3" indent="0" latinLnBrk="0">
              <a:buFontTx/>
              <a:buNone/>
              <a:defRPr lang="en-GB" altLang="en-US" sz="1600" b="1"/>
            </a:lvl4pPr>
            <a:lvl5pPr marL="1828800" lvl="4" indent="0" latinLnBrk="0">
              <a:buFontTx/>
              <a:buNone/>
              <a:defRPr lang="en-GB" altLang="en-US" sz="1600" b="1"/>
            </a:lvl5pPr>
            <a:lvl6pPr marL="2286000" lvl="5" indent="0" latinLnBrk="0">
              <a:buFontTx/>
              <a:buNone/>
              <a:defRPr lang="en-GB" altLang="en-US" sz="1600" b="1"/>
            </a:lvl6pPr>
            <a:lvl7pPr marL="2743200" lvl="6" indent="0" latinLnBrk="0">
              <a:buFontTx/>
              <a:buNone/>
              <a:defRPr lang="en-GB" altLang="en-US" sz="1600" b="1"/>
            </a:lvl7pPr>
            <a:lvl8pPr marL="3200400" lvl="7" indent="0" latinLnBrk="0">
              <a:buFontTx/>
              <a:buNone/>
              <a:defRPr lang="en-GB" altLang="en-US" sz="1600" b="1"/>
            </a:lvl8pPr>
            <a:lvl9pPr marL="3657600" lvl="8" indent="0" latinLnBrk="0">
              <a:buFontTx/>
              <a:buNone/>
              <a:defRPr lang="en-GB" altLang="en-US" sz="1600" b="1"/>
            </a:lvl9pPr>
          </a:lstStyle>
          <a:p>
            <a:pPr marL="0" indent="0" latinLnBrk="0">
              <a:buFontTx/>
              <a:buNone/>
            </a:pPr>
            <a:r>
              <a:rPr lang="ko-KR" altLang="en-US" sz="1800"/>
              <a:t>마스터 텍스트 스타일 편집</a:t>
            </a:r>
          </a:p>
        </p:txBody>
      </p:sp>
      <p:sp>
        <p:nvSpPr>
          <p:cNvPr id="6" name="내용 개체 틀 5"/>
          <p:cNvSpPr txBox="1">
            <a:spLocks noGrp="1"/>
          </p:cNvSpPr>
          <p:nvPr>
            <p:ph sz="quarter" idx="4"/>
          </p:nvPr>
        </p:nvSpPr>
        <p:spPr>
          <a:xfrm>
            <a:off x="3472180" y="3617595"/>
            <a:ext cx="2915285" cy="5323205"/>
          </a:xfrm>
          <a:prstGeom prst="rect">
            <a:avLst/>
          </a:prstGeom>
        </p:spPr>
        <p:txBody>
          <a:bodyPr vert="horz" wrap="square" lIns="91440" tIns="45720" rIns="91440" bIns="45720" numCol="1" anchor="t">
            <a:normAutofit/>
          </a:bodyPr>
          <a:lstStyle/>
          <a:p>
            <a:pPr marL="228600" indent="-228600" latinLnBrk="0">
              <a:buClr>
                <a:srgbClr val="000000"/>
              </a:buClr>
              <a:buFont typeface="Arial"/>
              <a:buChar char="•"/>
            </a:pPr>
            <a:r>
              <a:rPr lang="ko-KR" altLang="en-US" sz="1800"/>
              <a:t>마스터 텍스트 스타일 편집</a:t>
            </a:r>
          </a:p>
          <a:p>
            <a:pPr marL="228600" indent="-228600" latinLnBrk="0">
              <a:buClr>
                <a:srgbClr val="000000"/>
              </a:buClr>
              <a:buFont typeface="Arial"/>
              <a:buChar char="•"/>
            </a:pPr>
            <a:r>
              <a:rPr lang="ko-KR" altLang="en-US" sz="1800"/>
              <a:t>둘째 수준</a:t>
            </a:r>
          </a:p>
          <a:p>
            <a:pPr marL="228600" indent="-228600" latinLnBrk="0">
              <a:buClr>
                <a:srgbClr val="000000"/>
              </a:buClr>
              <a:buFont typeface="Arial"/>
              <a:buChar char="•"/>
            </a:pPr>
            <a:r>
              <a:rPr lang="ko-KR" altLang="en-US" sz="1800"/>
              <a:t>셋째 수준</a:t>
            </a:r>
          </a:p>
          <a:p>
            <a:pPr marL="228600" indent="-228600" latinLnBrk="0">
              <a:buClr>
                <a:srgbClr val="000000"/>
              </a:buClr>
              <a:buFont typeface="Arial"/>
              <a:buChar char="•"/>
            </a:pPr>
            <a:r>
              <a:rPr lang="ko-KR" altLang="en-US" sz="1800"/>
              <a:t>넷째 수준</a:t>
            </a:r>
          </a:p>
          <a:p>
            <a:pPr marL="228600" indent="-228600" latinLnBrk="0">
              <a:buClr>
                <a:srgbClr val="000000"/>
              </a:buClr>
              <a:buFont typeface="Arial"/>
              <a:buChar char="•"/>
            </a:pPr>
            <a:r>
              <a:rPr lang="ko-KR" altLang="en-US" sz="1800"/>
              <a:t>다섯째 수준</a:t>
            </a:r>
          </a:p>
        </p:txBody>
      </p:sp>
      <p:sp>
        <p:nvSpPr>
          <p:cNvPr id="7" name="날짜 개체 틀 6"/>
          <p:cNvSpPr txBox="1">
            <a:spLocks noGrp="1"/>
          </p:cNvSpPr>
          <p:nvPr>
            <p:ph type="dt" sz="half" idx="10"/>
          </p:nvPr>
        </p:nvSpPr>
        <p:spPr>
          <a:xfrm>
            <a:off x="471170" y="9180830"/>
            <a:ext cx="1543685" cy="52768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latinLnBrk="0">
              <a:buFontTx/>
              <a:buNone/>
            </a:pPr>
            <a:fld id="{B9320F77-B9A0-41C5-862A-B4B631284C64}" type="datetime1">
              <a:rPr lang="ko-KR" altLang="en-US"/>
              <a:t>2024-03-13</a:t>
            </a:fld>
            <a:endParaRPr lang="ko-KR" altLang="en-US" sz="1800"/>
          </a:p>
        </p:txBody>
      </p:sp>
      <p:sp>
        <p:nvSpPr>
          <p:cNvPr id="8" name="바닥글 개체 틀 7"/>
          <p:cNvSpPr txBox="1">
            <a:spLocks noGrp="1"/>
          </p:cNvSpPr>
          <p:nvPr>
            <p:ph type="ftr" sz="quarter" idx="11"/>
          </p:nvPr>
        </p:nvSpPr>
        <p:spPr>
          <a:xfrm>
            <a:off x="2272030" y="9180830"/>
            <a:ext cx="2314575" cy="52768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latinLnBrk="0">
              <a:buFontTx/>
              <a:buNone/>
            </a:pPr>
            <a:endParaRPr lang="ko-KR" altLang="en-US" sz="1800"/>
          </a:p>
        </p:txBody>
      </p:sp>
      <p:sp>
        <p:nvSpPr>
          <p:cNvPr id="9" name="슬라이드 번호 개체 틀 8"/>
          <p:cNvSpPr txBox="1">
            <a:spLocks noGrp="1"/>
          </p:cNvSpPr>
          <p:nvPr>
            <p:ph type="sldNum" sz="quarter" idx="12"/>
          </p:nvPr>
        </p:nvSpPr>
        <p:spPr>
          <a:xfrm>
            <a:off x="4843145" y="9180830"/>
            <a:ext cx="1543685" cy="52768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latinLnBrk="0">
              <a:buFontTx/>
              <a:buNone/>
            </a:pPr>
            <a:fld id="{B9320F77-B9A0-41C5-862A-B4B631284C64}" type="slidenum">
              <a:rPr lang="ko-KR" altLang="en-US" sz="1800"/>
              <a:t>‹#›</a:t>
            </a:fld>
            <a:endParaRPr lang="ko-KR" altLang="en-US" sz="1800"/>
          </a:p>
        </p:txBody>
      </p:sp>
    </p:spTree>
    <p:extLst>
      <p:ext uri="{BB962C8B-B14F-4D97-AF65-F5344CB8AC3E}">
        <p14:creationId xmlns:p14="http://schemas.microsoft.com/office/powerpoint/2010/main" val="3365079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 noGrp="1"/>
          </p:cNvSpPr>
          <p:nvPr>
            <p:ph type="title"/>
          </p:nvPr>
        </p:nvSpPr>
        <p:spPr>
          <a:xfrm>
            <a:off x="471805" y="527050"/>
            <a:ext cx="5915025" cy="191579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latinLnBrk="0">
              <a:buFontTx/>
              <a:buNone/>
            </a:pPr>
            <a:r>
              <a:rPr lang="ko-KR" altLang="en-US" sz="1800"/>
              <a:t>마스터 제목 스타일 편집</a:t>
            </a:r>
          </a:p>
        </p:txBody>
      </p:sp>
      <p:sp>
        <p:nvSpPr>
          <p:cNvPr id="3" name="날짜 개체 틀 2"/>
          <p:cNvSpPr txBox="1">
            <a:spLocks noGrp="1"/>
          </p:cNvSpPr>
          <p:nvPr>
            <p:ph type="dt" sz="half" idx="10"/>
          </p:nvPr>
        </p:nvSpPr>
        <p:spPr>
          <a:xfrm>
            <a:off x="471170" y="9180830"/>
            <a:ext cx="1543685" cy="52768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latinLnBrk="0">
              <a:buFontTx/>
              <a:buNone/>
            </a:pPr>
            <a:fld id="{B9320F77-B9A0-41C5-862A-B4B631284C64}" type="datetime1">
              <a:rPr lang="ko-KR" altLang="en-US"/>
              <a:t>2024-03-13</a:t>
            </a:fld>
            <a:endParaRPr lang="ko-KR" altLang="en-US" sz="1800"/>
          </a:p>
        </p:txBody>
      </p:sp>
      <p:sp>
        <p:nvSpPr>
          <p:cNvPr id="4" name="바닥글 개체 틀 3"/>
          <p:cNvSpPr txBox="1">
            <a:spLocks noGrp="1"/>
          </p:cNvSpPr>
          <p:nvPr>
            <p:ph type="ftr" sz="quarter" idx="11"/>
          </p:nvPr>
        </p:nvSpPr>
        <p:spPr>
          <a:xfrm>
            <a:off x="2272030" y="9180830"/>
            <a:ext cx="2314575" cy="52768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latinLnBrk="0">
              <a:buFontTx/>
              <a:buNone/>
            </a:pPr>
            <a:endParaRPr lang="ko-KR" altLang="en-US" sz="1800"/>
          </a:p>
        </p:txBody>
      </p:sp>
      <p:sp>
        <p:nvSpPr>
          <p:cNvPr id="5" name="슬라이드 번호 개체 틀 4"/>
          <p:cNvSpPr txBox="1">
            <a:spLocks noGrp="1"/>
          </p:cNvSpPr>
          <p:nvPr>
            <p:ph type="sldNum" sz="quarter" idx="12"/>
          </p:nvPr>
        </p:nvSpPr>
        <p:spPr>
          <a:xfrm>
            <a:off x="4843145" y="9180830"/>
            <a:ext cx="1543685" cy="52768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latinLnBrk="0">
              <a:buFontTx/>
              <a:buNone/>
            </a:pPr>
            <a:fld id="{B9320F77-B9A0-41C5-862A-B4B631284C64}" type="slidenum">
              <a:rPr lang="ko-KR" altLang="en-US" sz="1800"/>
              <a:t>‹#›</a:t>
            </a:fld>
            <a:endParaRPr lang="ko-KR" altLang="en-US" sz="1800"/>
          </a:p>
        </p:txBody>
      </p:sp>
    </p:spTree>
    <p:extLst>
      <p:ext uri="{BB962C8B-B14F-4D97-AF65-F5344CB8AC3E}">
        <p14:creationId xmlns:p14="http://schemas.microsoft.com/office/powerpoint/2010/main" val="914917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 txBox="1">
            <a:spLocks noGrp="1"/>
          </p:cNvSpPr>
          <p:nvPr>
            <p:ph type="dt" sz="half" idx="10"/>
          </p:nvPr>
        </p:nvSpPr>
        <p:spPr>
          <a:xfrm>
            <a:off x="471170" y="9180830"/>
            <a:ext cx="1543685" cy="52768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latinLnBrk="0">
              <a:buFontTx/>
              <a:buNone/>
            </a:pPr>
            <a:fld id="{B9320F77-B9A0-41C5-862A-B4B631284C64}" type="datetime1">
              <a:rPr lang="ko-KR" altLang="en-US"/>
              <a:t>2024-03-13</a:t>
            </a:fld>
            <a:endParaRPr lang="ko-KR" altLang="en-US" sz="1800"/>
          </a:p>
        </p:txBody>
      </p:sp>
      <p:sp>
        <p:nvSpPr>
          <p:cNvPr id="3" name="바닥글 개체 틀 2"/>
          <p:cNvSpPr txBox="1">
            <a:spLocks noGrp="1"/>
          </p:cNvSpPr>
          <p:nvPr>
            <p:ph type="ftr" sz="quarter" idx="11"/>
          </p:nvPr>
        </p:nvSpPr>
        <p:spPr>
          <a:xfrm>
            <a:off x="2272030" y="9180830"/>
            <a:ext cx="2314575" cy="52768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latinLnBrk="0">
              <a:buFontTx/>
              <a:buNone/>
            </a:pPr>
            <a:endParaRPr lang="ko-KR" altLang="en-US" sz="1800"/>
          </a:p>
        </p:txBody>
      </p:sp>
      <p:sp>
        <p:nvSpPr>
          <p:cNvPr id="4" name="슬라이드 번호 개체 틀 3"/>
          <p:cNvSpPr txBox="1">
            <a:spLocks noGrp="1"/>
          </p:cNvSpPr>
          <p:nvPr>
            <p:ph type="sldNum" sz="quarter" idx="12"/>
          </p:nvPr>
        </p:nvSpPr>
        <p:spPr>
          <a:xfrm>
            <a:off x="4843145" y="9180830"/>
            <a:ext cx="1543685" cy="52768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latinLnBrk="0">
              <a:buFontTx/>
              <a:buNone/>
            </a:pPr>
            <a:fld id="{B9320F77-B9A0-41C5-862A-B4B631284C64}" type="slidenum">
              <a:rPr lang="ko-KR" altLang="en-US" sz="1800"/>
              <a:t>‹#›</a:t>
            </a:fld>
            <a:endParaRPr lang="ko-KR" altLang="en-US" sz="1800"/>
          </a:p>
        </p:txBody>
      </p:sp>
    </p:spTree>
    <p:extLst>
      <p:ext uri="{BB962C8B-B14F-4D97-AF65-F5344CB8AC3E}">
        <p14:creationId xmlns:p14="http://schemas.microsoft.com/office/powerpoint/2010/main" val="1660467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 noGrp="1"/>
          </p:cNvSpPr>
          <p:nvPr>
            <p:ph type="title"/>
          </p:nvPr>
        </p:nvSpPr>
        <p:spPr>
          <a:xfrm>
            <a:off x="472440" y="660400"/>
            <a:ext cx="2211705" cy="2312035"/>
          </a:xfrm>
          <a:prstGeom prst="rect">
            <a:avLst/>
          </a:prstGeom>
        </p:spPr>
        <p:txBody>
          <a:bodyPr vert="horz" wrap="square" lIns="91440" tIns="45720" rIns="91440" bIns="45720" numCol="1" anchor="b">
            <a:normAutofit/>
          </a:bodyPr>
          <a:lstStyle>
            <a:lvl1pPr marL="0" indent="0" latinLnBrk="0">
              <a:buFontTx/>
              <a:buNone/>
              <a:defRPr lang="en-GB" altLang="en-US" sz="3200"/>
            </a:lvl1pPr>
          </a:lstStyle>
          <a:p>
            <a:pPr marL="0" indent="0" latinLnBrk="0">
              <a:buFontTx/>
              <a:buNone/>
            </a:pPr>
            <a:r>
              <a:rPr lang="ko-KR" altLang="en-US" sz="1800"/>
              <a:t>마스터 제목 스타일 편집</a:t>
            </a:r>
          </a:p>
        </p:txBody>
      </p:sp>
      <p:sp>
        <p:nvSpPr>
          <p:cNvPr id="3" name="내용 개체 틀 2"/>
          <p:cNvSpPr txBox="1">
            <a:spLocks noGrp="1"/>
          </p:cNvSpPr>
          <p:nvPr>
            <p:ph idx="1"/>
          </p:nvPr>
        </p:nvSpPr>
        <p:spPr>
          <a:xfrm>
            <a:off x="2915920" y="1425575"/>
            <a:ext cx="3471545" cy="7040245"/>
          </a:xfrm>
          <a:prstGeom prst="rect">
            <a:avLst/>
          </a:prstGeom>
        </p:spPr>
        <p:txBody>
          <a:bodyPr vert="horz" wrap="square" lIns="91440" tIns="45720" rIns="91440" bIns="45720" numCol="1" anchor="t">
            <a:normAutofit/>
          </a:bodyPr>
          <a:lstStyle>
            <a:lvl1pPr marL="0" indent="0" latinLnBrk="0">
              <a:buFontTx/>
              <a:buNone/>
              <a:defRPr lang="en-GB" altLang="en-US" sz="3200"/>
            </a:lvl1pPr>
            <a:lvl2pPr marL="0" lvl="1" indent="0" latinLnBrk="0">
              <a:buFontTx/>
              <a:buNone/>
              <a:defRPr lang="en-GB" altLang="en-US" sz="2800"/>
            </a:lvl2pPr>
            <a:lvl3pPr marL="0" lvl="2" indent="0" latinLnBrk="0">
              <a:buFontTx/>
              <a:buNone/>
              <a:defRPr lang="en-GB" altLang="en-US" sz="2400"/>
            </a:lvl3pPr>
            <a:lvl4pPr marL="0" lvl="3" indent="0" latinLnBrk="0">
              <a:buFontTx/>
              <a:buNone/>
              <a:defRPr lang="en-GB" altLang="en-US" sz="2000"/>
            </a:lvl4pPr>
            <a:lvl5pPr marL="0" lvl="4" indent="0" latinLnBrk="0">
              <a:buFontTx/>
              <a:buNone/>
              <a:defRPr lang="en-GB" altLang="en-US" sz="2000"/>
            </a:lvl5pPr>
            <a:lvl6pPr marL="0" lvl="5" indent="0" latinLnBrk="0">
              <a:buFontTx/>
              <a:buNone/>
              <a:defRPr lang="en-GB" altLang="en-US" sz="2000"/>
            </a:lvl6pPr>
            <a:lvl7pPr marL="0" lvl="6" indent="0" latinLnBrk="0">
              <a:buFontTx/>
              <a:buNone/>
              <a:defRPr lang="en-GB" altLang="en-US" sz="2000"/>
            </a:lvl7pPr>
            <a:lvl8pPr marL="0" lvl="7" indent="0" latinLnBrk="0">
              <a:buFontTx/>
              <a:buNone/>
              <a:defRPr lang="en-GB" altLang="en-US" sz="2000"/>
            </a:lvl8pPr>
            <a:lvl9pPr marL="0" lvl="8" indent="0" latinLnBrk="0">
              <a:buFontTx/>
              <a:buNone/>
              <a:defRPr lang="en-GB" altLang="en-US" sz="2000"/>
            </a:lvl9pPr>
          </a:lstStyle>
          <a:p>
            <a:pPr marL="228600" indent="-228600" latinLnBrk="0">
              <a:buClr>
                <a:srgbClr val="000000"/>
              </a:buClr>
              <a:buFont typeface="Arial"/>
              <a:buChar char="•"/>
            </a:pPr>
            <a:r>
              <a:rPr lang="ko-KR" altLang="en-US" sz="1800"/>
              <a:t>마스터 텍스트 스타일 편집</a:t>
            </a:r>
          </a:p>
          <a:p>
            <a:pPr marL="228600" indent="-228600" latinLnBrk="0">
              <a:buClr>
                <a:srgbClr val="000000"/>
              </a:buClr>
              <a:buFont typeface="Arial"/>
              <a:buChar char="•"/>
            </a:pPr>
            <a:r>
              <a:rPr lang="ko-KR" altLang="en-US" sz="1800"/>
              <a:t>둘째 수준</a:t>
            </a:r>
          </a:p>
          <a:p>
            <a:pPr marL="228600" indent="-228600" latinLnBrk="0">
              <a:buClr>
                <a:srgbClr val="000000"/>
              </a:buClr>
              <a:buFont typeface="Arial"/>
              <a:buChar char="•"/>
            </a:pPr>
            <a:r>
              <a:rPr lang="ko-KR" altLang="en-US" sz="1800"/>
              <a:t>셋째 수준</a:t>
            </a:r>
          </a:p>
          <a:p>
            <a:pPr marL="228600" indent="-228600" latinLnBrk="0">
              <a:buClr>
                <a:srgbClr val="000000"/>
              </a:buClr>
              <a:buFont typeface="Arial"/>
              <a:buChar char="•"/>
            </a:pPr>
            <a:r>
              <a:rPr lang="ko-KR" altLang="en-US" sz="1800"/>
              <a:t>넷째 수준</a:t>
            </a:r>
          </a:p>
          <a:p>
            <a:pPr marL="228600" indent="-228600" latinLnBrk="0">
              <a:buClr>
                <a:srgbClr val="000000"/>
              </a:buClr>
              <a:buFont typeface="Arial"/>
              <a:buChar char="•"/>
            </a:pPr>
            <a:r>
              <a:rPr lang="ko-KR" altLang="en-US" sz="1800"/>
              <a:t>다섯째 수준</a:t>
            </a:r>
          </a:p>
        </p:txBody>
      </p:sp>
      <p:sp>
        <p:nvSpPr>
          <p:cNvPr id="4" name="텍스트 개체 틀 3"/>
          <p:cNvSpPr txBox="1">
            <a:spLocks noGrp="1"/>
          </p:cNvSpPr>
          <p:nvPr>
            <p:ph type="body" sz="half" idx="2"/>
          </p:nvPr>
        </p:nvSpPr>
        <p:spPr>
          <a:xfrm>
            <a:off x="472440" y="2971165"/>
            <a:ext cx="2211705" cy="5506085"/>
          </a:xfrm>
          <a:prstGeom prst="rect">
            <a:avLst/>
          </a:prstGeom>
        </p:spPr>
        <p:txBody>
          <a:bodyPr vert="horz" wrap="square" lIns="91440" tIns="45720" rIns="91440" bIns="45720" numCol="1" anchor="t">
            <a:normAutofit/>
          </a:bodyPr>
          <a:lstStyle>
            <a:lvl1pPr marL="0" indent="0" latinLnBrk="0">
              <a:buFontTx/>
              <a:buNone/>
              <a:defRPr lang="en-GB" altLang="en-US" sz="1600"/>
            </a:lvl1pPr>
            <a:lvl2pPr marL="457200" lvl="1" indent="0" latinLnBrk="0">
              <a:buFontTx/>
              <a:buNone/>
              <a:defRPr lang="en-GB" altLang="en-US" sz="1400"/>
            </a:lvl2pPr>
            <a:lvl3pPr marL="914400" lvl="2" indent="0" latinLnBrk="0">
              <a:buFontTx/>
              <a:buNone/>
              <a:defRPr lang="en-GB" altLang="en-US" sz="1200"/>
            </a:lvl3pPr>
            <a:lvl4pPr marL="1371600" lvl="3" indent="0" latinLnBrk="0">
              <a:buFontTx/>
              <a:buNone/>
              <a:defRPr lang="en-GB" altLang="en-US" sz="1000"/>
            </a:lvl4pPr>
            <a:lvl5pPr marL="1828800" lvl="4" indent="0" latinLnBrk="0">
              <a:buFontTx/>
              <a:buNone/>
              <a:defRPr lang="en-GB" altLang="en-US" sz="1000"/>
            </a:lvl5pPr>
            <a:lvl6pPr marL="2286000" lvl="5" indent="0" latinLnBrk="0">
              <a:buFontTx/>
              <a:buNone/>
              <a:defRPr lang="en-GB" altLang="en-US" sz="1000"/>
            </a:lvl6pPr>
            <a:lvl7pPr marL="2743200" lvl="6" indent="0" latinLnBrk="0">
              <a:buFontTx/>
              <a:buNone/>
              <a:defRPr lang="en-GB" altLang="en-US" sz="1000"/>
            </a:lvl7pPr>
            <a:lvl8pPr marL="3200400" lvl="7" indent="0" latinLnBrk="0">
              <a:buFontTx/>
              <a:buNone/>
              <a:defRPr lang="en-GB" altLang="en-US" sz="1000"/>
            </a:lvl8pPr>
            <a:lvl9pPr marL="3657600" lvl="8" indent="0" latinLnBrk="0">
              <a:buFontTx/>
              <a:buNone/>
              <a:defRPr lang="en-GB" altLang="en-US" sz="1000"/>
            </a:lvl9pPr>
          </a:lstStyle>
          <a:p>
            <a:pPr marL="0" indent="0" latinLnBrk="0">
              <a:buFontTx/>
              <a:buNone/>
            </a:pPr>
            <a:r>
              <a:rPr lang="ko-KR" altLang="en-US" sz="1800"/>
              <a:t>마스터 텍스트 스타일 편집</a:t>
            </a:r>
          </a:p>
        </p:txBody>
      </p:sp>
      <p:sp>
        <p:nvSpPr>
          <p:cNvPr id="5" name="날짜 개체 틀 4"/>
          <p:cNvSpPr txBox="1">
            <a:spLocks noGrp="1"/>
          </p:cNvSpPr>
          <p:nvPr>
            <p:ph type="dt" sz="half" idx="10"/>
          </p:nvPr>
        </p:nvSpPr>
        <p:spPr>
          <a:xfrm>
            <a:off x="471170" y="9180830"/>
            <a:ext cx="1543685" cy="52768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latinLnBrk="0">
              <a:buFontTx/>
              <a:buNone/>
            </a:pPr>
            <a:fld id="{B9320F77-B9A0-41C5-862A-B4B631284C64}" type="datetime1">
              <a:rPr lang="ko-KR" altLang="en-US"/>
              <a:t>2024-03-13</a:t>
            </a:fld>
            <a:endParaRPr lang="ko-KR" altLang="en-US" sz="1800"/>
          </a:p>
        </p:txBody>
      </p:sp>
      <p:sp>
        <p:nvSpPr>
          <p:cNvPr id="6" name="바닥글 개체 틀 5"/>
          <p:cNvSpPr txBox="1">
            <a:spLocks noGrp="1"/>
          </p:cNvSpPr>
          <p:nvPr>
            <p:ph type="ftr" sz="quarter" idx="11"/>
          </p:nvPr>
        </p:nvSpPr>
        <p:spPr>
          <a:xfrm>
            <a:off x="2272030" y="9180830"/>
            <a:ext cx="2314575" cy="52768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latinLnBrk="0">
              <a:buFontTx/>
              <a:buNone/>
            </a:pPr>
            <a:endParaRPr lang="ko-KR" altLang="en-US" sz="1800"/>
          </a:p>
        </p:txBody>
      </p:sp>
      <p:sp>
        <p:nvSpPr>
          <p:cNvPr id="7" name="슬라이드 번호 개체 틀 6"/>
          <p:cNvSpPr txBox="1">
            <a:spLocks noGrp="1"/>
          </p:cNvSpPr>
          <p:nvPr>
            <p:ph type="sldNum" sz="quarter" idx="12"/>
          </p:nvPr>
        </p:nvSpPr>
        <p:spPr>
          <a:xfrm>
            <a:off x="4843145" y="9180830"/>
            <a:ext cx="1543685" cy="52768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latinLnBrk="0">
              <a:buFontTx/>
              <a:buNone/>
            </a:pPr>
            <a:fld id="{B9320F77-B9A0-41C5-862A-B4B631284C64}" type="slidenum">
              <a:rPr lang="ko-KR" altLang="en-US" sz="1800"/>
              <a:t>‹#›</a:t>
            </a:fld>
            <a:endParaRPr lang="ko-KR" altLang="en-US" sz="1800"/>
          </a:p>
        </p:txBody>
      </p:sp>
    </p:spTree>
    <p:extLst>
      <p:ext uri="{BB962C8B-B14F-4D97-AF65-F5344CB8AC3E}">
        <p14:creationId xmlns:p14="http://schemas.microsoft.com/office/powerpoint/2010/main" val="3853477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 noGrp="1"/>
          </p:cNvSpPr>
          <p:nvPr>
            <p:ph type="title"/>
          </p:nvPr>
        </p:nvSpPr>
        <p:spPr>
          <a:xfrm>
            <a:off x="472440" y="660400"/>
            <a:ext cx="2211705" cy="2312035"/>
          </a:xfrm>
          <a:prstGeom prst="rect">
            <a:avLst/>
          </a:prstGeom>
        </p:spPr>
        <p:txBody>
          <a:bodyPr vert="horz" wrap="square" lIns="91440" tIns="45720" rIns="91440" bIns="45720" numCol="1" anchor="b">
            <a:normAutofit/>
          </a:bodyPr>
          <a:lstStyle>
            <a:lvl1pPr marL="0" indent="0" latinLnBrk="0">
              <a:buFontTx/>
              <a:buNone/>
              <a:defRPr lang="en-GB" altLang="en-US" sz="3200"/>
            </a:lvl1pPr>
          </a:lstStyle>
          <a:p>
            <a:pPr marL="0" indent="0" latinLnBrk="0">
              <a:buFontTx/>
              <a:buNone/>
            </a:pPr>
            <a:r>
              <a:rPr lang="ko-KR" altLang="en-US" sz="1800"/>
              <a:t>마스터 제목 스타일 편집</a:t>
            </a:r>
          </a:p>
        </p:txBody>
      </p:sp>
      <p:sp>
        <p:nvSpPr>
          <p:cNvPr id="3" name="그림 개체 틀 2"/>
          <p:cNvSpPr txBox="1">
            <a:spLocks noGrp="1"/>
          </p:cNvSpPr>
          <p:nvPr>
            <p:ph type="pic" idx="1"/>
          </p:nvPr>
        </p:nvSpPr>
        <p:spPr>
          <a:xfrm>
            <a:off x="2915920" y="1425575"/>
            <a:ext cx="3471545" cy="7040245"/>
          </a:xfrm>
          <a:prstGeom prst="rect">
            <a:avLst/>
          </a:prstGeom>
        </p:spPr>
      </p:sp>
      <p:sp>
        <p:nvSpPr>
          <p:cNvPr id="4" name="텍스트 개체 틀 3"/>
          <p:cNvSpPr txBox="1">
            <a:spLocks noGrp="1"/>
          </p:cNvSpPr>
          <p:nvPr>
            <p:ph type="body" sz="half" idx="2"/>
          </p:nvPr>
        </p:nvSpPr>
        <p:spPr>
          <a:xfrm>
            <a:off x="472440" y="2971165"/>
            <a:ext cx="2211705" cy="5506085"/>
          </a:xfrm>
          <a:prstGeom prst="rect">
            <a:avLst/>
          </a:prstGeom>
        </p:spPr>
        <p:txBody>
          <a:bodyPr vert="horz" wrap="square" lIns="91440" tIns="45720" rIns="91440" bIns="45720" numCol="1" anchor="t">
            <a:normAutofit/>
          </a:bodyPr>
          <a:lstStyle>
            <a:lvl1pPr marL="0" indent="0" latinLnBrk="0">
              <a:buFontTx/>
              <a:buNone/>
              <a:defRPr lang="en-GB" altLang="en-US" sz="1600"/>
            </a:lvl1pPr>
            <a:lvl2pPr marL="457200" lvl="1" indent="0" latinLnBrk="0">
              <a:buFontTx/>
              <a:buNone/>
              <a:defRPr lang="en-GB" altLang="en-US" sz="1400"/>
            </a:lvl2pPr>
            <a:lvl3pPr marL="914400" lvl="2" indent="0" latinLnBrk="0">
              <a:buFontTx/>
              <a:buNone/>
              <a:defRPr lang="en-GB" altLang="en-US" sz="1200"/>
            </a:lvl3pPr>
            <a:lvl4pPr marL="1371600" lvl="3" indent="0" latinLnBrk="0">
              <a:buFontTx/>
              <a:buNone/>
              <a:defRPr lang="en-GB" altLang="en-US" sz="1000"/>
            </a:lvl4pPr>
            <a:lvl5pPr marL="1828800" lvl="4" indent="0" latinLnBrk="0">
              <a:buFontTx/>
              <a:buNone/>
              <a:defRPr lang="en-GB" altLang="en-US" sz="1000"/>
            </a:lvl5pPr>
            <a:lvl6pPr marL="2286000" lvl="5" indent="0" latinLnBrk="0">
              <a:buFontTx/>
              <a:buNone/>
              <a:defRPr lang="en-GB" altLang="en-US" sz="1000"/>
            </a:lvl6pPr>
            <a:lvl7pPr marL="2743200" lvl="6" indent="0" latinLnBrk="0">
              <a:buFontTx/>
              <a:buNone/>
              <a:defRPr lang="en-GB" altLang="en-US" sz="1000"/>
            </a:lvl7pPr>
            <a:lvl8pPr marL="3200400" lvl="7" indent="0" latinLnBrk="0">
              <a:buFontTx/>
              <a:buNone/>
              <a:defRPr lang="en-GB" altLang="en-US" sz="1000"/>
            </a:lvl8pPr>
            <a:lvl9pPr marL="3657600" lvl="8" indent="0" latinLnBrk="0">
              <a:buFontTx/>
              <a:buNone/>
              <a:defRPr lang="en-GB" altLang="en-US" sz="1000"/>
            </a:lvl9pPr>
          </a:lstStyle>
          <a:p>
            <a:pPr marL="0" indent="0" latinLnBrk="0">
              <a:buFontTx/>
              <a:buNone/>
            </a:pPr>
            <a:r>
              <a:rPr lang="ko-KR" altLang="en-US" sz="1800"/>
              <a:t>마스터 텍스트 스타일 편집</a:t>
            </a:r>
          </a:p>
        </p:txBody>
      </p:sp>
      <p:sp>
        <p:nvSpPr>
          <p:cNvPr id="5" name="날짜 개체 틀 4"/>
          <p:cNvSpPr txBox="1">
            <a:spLocks noGrp="1"/>
          </p:cNvSpPr>
          <p:nvPr>
            <p:ph type="dt" sz="half" idx="10"/>
          </p:nvPr>
        </p:nvSpPr>
        <p:spPr>
          <a:xfrm>
            <a:off x="471170" y="9180830"/>
            <a:ext cx="1543685" cy="52768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latinLnBrk="0">
              <a:buFontTx/>
              <a:buNone/>
            </a:pPr>
            <a:fld id="{B9320F77-B9A0-41C5-862A-B4B631284C64}" type="datetime1">
              <a:rPr lang="ko-KR" altLang="en-US"/>
              <a:t>2024-03-13</a:t>
            </a:fld>
            <a:endParaRPr lang="ko-KR" altLang="en-US" sz="1800"/>
          </a:p>
        </p:txBody>
      </p:sp>
      <p:sp>
        <p:nvSpPr>
          <p:cNvPr id="6" name="바닥글 개체 틀 5"/>
          <p:cNvSpPr txBox="1">
            <a:spLocks noGrp="1"/>
          </p:cNvSpPr>
          <p:nvPr>
            <p:ph type="ftr" sz="quarter" idx="11"/>
          </p:nvPr>
        </p:nvSpPr>
        <p:spPr>
          <a:xfrm>
            <a:off x="2272030" y="9180830"/>
            <a:ext cx="2314575" cy="52768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latinLnBrk="0">
              <a:buFontTx/>
              <a:buNone/>
            </a:pPr>
            <a:endParaRPr lang="ko-KR" altLang="en-US" sz="1800"/>
          </a:p>
        </p:txBody>
      </p:sp>
      <p:sp>
        <p:nvSpPr>
          <p:cNvPr id="7" name="슬라이드 번호 개체 틀 6"/>
          <p:cNvSpPr txBox="1">
            <a:spLocks noGrp="1"/>
          </p:cNvSpPr>
          <p:nvPr>
            <p:ph type="sldNum" sz="quarter" idx="12"/>
          </p:nvPr>
        </p:nvSpPr>
        <p:spPr>
          <a:xfrm>
            <a:off x="4843145" y="9180830"/>
            <a:ext cx="1543685" cy="52768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latinLnBrk="0">
              <a:buFontTx/>
              <a:buNone/>
            </a:pPr>
            <a:fld id="{B9320F77-B9A0-41C5-862A-B4B631284C64}" type="slidenum">
              <a:rPr lang="ko-KR" altLang="en-US" sz="1800"/>
              <a:t>‹#›</a:t>
            </a:fld>
            <a:endParaRPr lang="ko-KR" altLang="en-US" sz="1800"/>
          </a:p>
        </p:txBody>
      </p:sp>
    </p:spTree>
    <p:extLst>
      <p:ext uri="{BB962C8B-B14F-4D97-AF65-F5344CB8AC3E}">
        <p14:creationId xmlns:p14="http://schemas.microsoft.com/office/powerpoint/2010/main" val="1602598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 txBox="1">
            <a:spLocks noGrp="1"/>
          </p:cNvSpPr>
          <p:nvPr>
            <p:ph type="title"/>
          </p:nvPr>
        </p:nvSpPr>
        <p:spPr>
          <a:xfrm>
            <a:off x="471805" y="527050"/>
            <a:ext cx="5915025" cy="191579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latinLnBrk="0">
              <a:buFontTx/>
              <a:buNone/>
            </a:pPr>
            <a:r>
              <a:rPr lang="ko-KR" altLang="en-US" sz="1800"/>
              <a:t>마스터 제목 스타일 편집</a:t>
            </a:r>
          </a:p>
        </p:txBody>
      </p:sp>
      <p:sp>
        <p:nvSpPr>
          <p:cNvPr id="3" name="텍스트 개체 틀 2"/>
          <p:cNvSpPr txBox="1">
            <a:spLocks noGrp="1"/>
          </p:cNvSpPr>
          <p:nvPr>
            <p:ph type="body" idx="1"/>
          </p:nvPr>
        </p:nvSpPr>
        <p:spPr>
          <a:xfrm>
            <a:off x="471805" y="2636520"/>
            <a:ext cx="5915025" cy="6285865"/>
          </a:xfrm>
          <a:prstGeom prst="rect">
            <a:avLst/>
          </a:prstGeom>
        </p:spPr>
        <p:txBody>
          <a:bodyPr vert="horz" wrap="square" lIns="91440" tIns="45720" rIns="91440" bIns="45720" numCol="1" anchor="t">
            <a:normAutofit/>
          </a:bodyPr>
          <a:lstStyle/>
          <a:p>
            <a:pPr marL="228600" indent="-228600" latinLnBrk="0">
              <a:buClr>
                <a:srgbClr val="000000"/>
              </a:buClr>
              <a:buFont typeface="Arial"/>
              <a:buChar char="•"/>
            </a:pPr>
            <a:r>
              <a:rPr lang="ko-KR" altLang="en-US" sz="1800"/>
              <a:t>마스터 텍스트 스타일 편집</a:t>
            </a:r>
          </a:p>
          <a:p>
            <a:pPr marL="228600" indent="-228600" latinLnBrk="0">
              <a:buClr>
                <a:srgbClr val="000000"/>
              </a:buClr>
              <a:buFont typeface="Arial"/>
              <a:buChar char="•"/>
            </a:pPr>
            <a:r>
              <a:rPr lang="ko-KR" altLang="en-US" sz="1800"/>
              <a:t>둘째 수준</a:t>
            </a:r>
          </a:p>
          <a:p>
            <a:pPr marL="228600" indent="-228600" latinLnBrk="0">
              <a:buClr>
                <a:srgbClr val="000000"/>
              </a:buClr>
              <a:buFont typeface="Arial"/>
              <a:buChar char="•"/>
            </a:pPr>
            <a:r>
              <a:rPr lang="ko-KR" altLang="en-US" sz="1800"/>
              <a:t>셋째 수준</a:t>
            </a:r>
          </a:p>
          <a:p>
            <a:pPr marL="228600" indent="-228600" latinLnBrk="0">
              <a:buClr>
                <a:srgbClr val="000000"/>
              </a:buClr>
              <a:buFont typeface="Arial"/>
              <a:buChar char="•"/>
            </a:pPr>
            <a:r>
              <a:rPr lang="ko-KR" altLang="en-US" sz="1800"/>
              <a:t>넷째 수준</a:t>
            </a:r>
          </a:p>
          <a:p>
            <a:pPr marL="228600" indent="-228600" latinLnBrk="0">
              <a:buClr>
                <a:srgbClr val="000000"/>
              </a:buClr>
              <a:buFont typeface="Arial"/>
              <a:buChar char="•"/>
            </a:pPr>
            <a:r>
              <a:rPr lang="ko-KR" altLang="en-US" sz="1800"/>
              <a:t>다섯째 수준</a:t>
            </a:r>
          </a:p>
        </p:txBody>
      </p:sp>
      <p:sp>
        <p:nvSpPr>
          <p:cNvPr id="4" name="날짜 개체 틀 3"/>
          <p:cNvSpPr txBox="1">
            <a:spLocks noGrp="1"/>
          </p:cNvSpPr>
          <p:nvPr>
            <p:ph type="dt" sz="half" idx="2"/>
          </p:nvPr>
        </p:nvSpPr>
        <p:spPr>
          <a:xfrm>
            <a:off x="471170" y="9180830"/>
            <a:ext cx="1543685" cy="52768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>
            <a:lvl1pPr marL="0" indent="0" algn="l" latinLnBrk="0">
              <a:buFontTx/>
              <a:buNone/>
              <a:defRPr lang="en-GB" altLang="en-US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indent="0" latinLnBrk="0">
              <a:buFontTx/>
              <a:buNone/>
            </a:pPr>
            <a:fld id="{B9320F77-B9A0-41C5-862A-B4B631284C64}" type="datetime1">
              <a:rPr lang="ko-KR" altLang="en-US"/>
              <a:t>2024-03-13</a:t>
            </a:fld>
            <a:endParaRPr lang="ko-KR" altLang="en-US" sz="1800"/>
          </a:p>
        </p:txBody>
      </p:sp>
      <p:sp>
        <p:nvSpPr>
          <p:cNvPr id="5" name="바닥글 개체 틀 4"/>
          <p:cNvSpPr txBox="1">
            <a:spLocks noGrp="1"/>
          </p:cNvSpPr>
          <p:nvPr>
            <p:ph type="ftr" sz="quarter" idx="3"/>
          </p:nvPr>
        </p:nvSpPr>
        <p:spPr>
          <a:xfrm>
            <a:off x="2272030" y="9180830"/>
            <a:ext cx="2314575" cy="52768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>
            <a:lvl1pPr marL="0" indent="0" algn="ctr" latinLnBrk="0">
              <a:buFontTx/>
              <a:buNone/>
              <a:defRPr lang="en-GB" altLang="en-US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indent="0" latinLnBrk="0">
              <a:buFontTx/>
              <a:buNone/>
            </a:pPr>
            <a:endParaRPr lang="ko-KR" altLang="en-US" sz="1800"/>
          </a:p>
        </p:txBody>
      </p:sp>
      <p:sp>
        <p:nvSpPr>
          <p:cNvPr id="6" name="슬라이드 번호 개체 틀 5"/>
          <p:cNvSpPr txBox="1">
            <a:spLocks noGrp="1"/>
          </p:cNvSpPr>
          <p:nvPr>
            <p:ph type="sldNum" sz="quarter" idx="4"/>
          </p:nvPr>
        </p:nvSpPr>
        <p:spPr>
          <a:xfrm>
            <a:off x="4843145" y="9180830"/>
            <a:ext cx="1543685" cy="52768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>
            <a:lvl1pPr marL="0" indent="0" algn="r" latinLnBrk="0">
              <a:buFontTx/>
              <a:buNone/>
              <a:defRPr lang="en-GB" altLang="en-US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indent="0" latinLnBrk="0">
              <a:buFontTx/>
              <a:buNone/>
            </a:pPr>
            <a:fld id="{B9320F77-B9A0-41C5-862A-B4B631284C64}" type="slidenum">
              <a:rPr lang="ko-KR" altLang="en-US" sz="1800"/>
              <a:t>‹#›</a:t>
            </a:fld>
            <a:endParaRPr lang="ko-KR" altLang="en-US" sz="1800"/>
          </a:p>
        </p:txBody>
      </p:sp>
    </p:spTree>
    <p:extLst>
      <p:ext uri="{BB962C8B-B14F-4D97-AF65-F5344CB8AC3E}">
        <p14:creationId xmlns:p14="http://schemas.microsoft.com/office/powerpoint/2010/main" val="2870494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텍스트 상자 21"/>
          <p:cNvSpPr txBox="1">
            <a:spLocks/>
          </p:cNvSpPr>
          <p:nvPr/>
        </p:nvSpPr>
        <p:spPr>
          <a:xfrm>
            <a:off x="453390" y="6859905"/>
            <a:ext cx="2057400" cy="320040"/>
          </a:xfrm>
          <a:prstGeom prst="rect">
            <a:avLst/>
          </a:prstGeom>
        </p:spPr>
        <p:txBody>
          <a:bodyPr vert="horz" wrap="square" lIns="91440" tIns="45720" rIns="91440" bIns="45720" numCol="1" anchor="t">
            <a:normAutofit/>
          </a:bodyPr>
          <a:lstStyle/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ko-KR" altLang="en-US" sz="1600" dirty="0" smtClean="0">
                <a:solidFill>
                  <a:srgbClr val="0B3D91"/>
                </a:solidFill>
                <a:latin typeface="에스코어 드림 6 Bold" charset="0"/>
                <a:ea typeface="에스코어 드림 6 Bold" charset="0"/>
              </a:rPr>
              <a:t>202</a:t>
            </a:r>
            <a:r>
              <a:rPr lang="en-US" altLang="ko-KR" sz="1600" dirty="0" smtClean="0">
                <a:solidFill>
                  <a:srgbClr val="0B3D91"/>
                </a:solidFill>
                <a:latin typeface="에스코어 드림 6 Bold" charset="0"/>
                <a:ea typeface="에스코어 드림 6 Bold" charset="0"/>
              </a:rPr>
              <a:t>4</a:t>
            </a:r>
            <a:r>
              <a:rPr lang="ko-KR" altLang="en-US" sz="1600" dirty="0" smtClean="0">
                <a:solidFill>
                  <a:srgbClr val="0B3D91"/>
                </a:solidFill>
                <a:latin typeface="에스코어 드림 6 Bold" charset="0"/>
                <a:ea typeface="에스코어 드림 6 Bold" charset="0"/>
              </a:rPr>
              <a:t> </a:t>
            </a:r>
            <a:r>
              <a:rPr lang="ko-KR" altLang="en-US" sz="1600" dirty="0">
                <a:solidFill>
                  <a:srgbClr val="0B3D91"/>
                </a:solidFill>
                <a:latin typeface="에스코어 드림 6 Bold" charset="0"/>
                <a:ea typeface="에스코어 드림 6 Bold" charset="0"/>
              </a:rPr>
              <a:t>창업교육센터</a:t>
            </a:r>
          </a:p>
        </p:txBody>
      </p:sp>
      <p:sp>
        <p:nvSpPr>
          <p:cNvPr id="7" name="텍스트 상자 23"/>
          <p:cNvSpPr txBox="1">
            <a:spLocks/>
          </p:cNvSpPr>
          <p:nvPr/>
        </p:nvSpPr>
        <p:spPr>
          <a:xfrm>
            <a:off x="421640" y="7256145"/>
            <a:ext cx="2426970" cy="222186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4800" spc="-150" dirty="0">
                <a:solidFill>
                  <a:srgbClr val="0B3D91"/>
                </a:solidFill>
                <a:latin typeface="여기어때 잘난체" charset="0"/>
                <a:ea typeface="여기어때 잘난체" charset="0"/>
              </a:rPr>
              <a:t>창업</a:t>
            </a:r>
            <a:br>
              <a:rPr lang="ko-KR" altLang="en-US" sz="4800" spc="-150" dirty="0">
                <a:solidFill>
                  <a:srgbClr val="0B3D91"/>
                </a:solidFill>
                <a:latin typeface="여기어때 잘난체" charset="0"/>
                <a:ea typeface="여기어때 잘난체" charset="0"/>
              </a:rPr>
            </a:br>
            <a:r>
              <a:rPr lang="ko-KR" altLang="en-US" sz="4800" spc="-150" dirty="0">
                <a:solidFill>
                  <a:srgbClr val="0B3D91"/>
                </a:solidFill>
                <a:latin typeface="여기어때 잘난체" charset="0"/>
                <a:ea typeface="여기어때 잘난체" charset="0"/>
              </a:rPr>
              <a:t>동아리</a:t>
            </a:r>
            <a:br>
              <a:rPr lang="ko-KR" altLang="en-US" sz="4800" spc="-150" dirty="0">
                <a:solidFill>
                  <a:srgbClr val="0B3D91"/>
                </a:solidFill>
                <a:latin typeface="여기어때 잘난체" charset="0"/>
                <a:ea typeface="여기어때 잘난체" charset="0"/>
              </a:rPr>
            </a:br>
            <a:r>
              <a:rPr lang="ko-KR" altLang="en-US" sz="4800" spc="-150" dirty="0">
                <a:solidFill>
                  <a:srgbClr val="0B3D91"/>
                </a:solidFill>
                <a:latin typeface="여기어때 잘난체" charset="0"/>
                <a:ea typeface="여기어때 잘난체" charset="0"/>
              </a:rPr>
              <a:t>모집</a:t>
            </a:r>
            <a:endParaRPr lang="ko-KR" altLang="en-US" sz="4800" dirty="0">
              <a:solidFill>
                <a:srgbClr val="0B3D91"/>
              </a:solidFill>
              <a:latin typeface="여기어때 잘난체" charset="0"/>
              <a:ea typeface="여기어때 잘난체" charset="0"/>
            </a:endParaRPr>
          </a:p>
        </p:txBody>
      </p:sp>
      <p:grpSp>
        <p:nvGrpSpPr>
          <p:cNvPr id="28" name="그룹 125"/>
          <p:cNvGrpSpPr/>
          <p:nvPr/>
        </p:nvGrpSpPr>
        <p:grpSpPr>
          <a:xfrm>
            <a:off x="3425190" y="8847455"/>
            <a:ext cx="2880360" cy="541655"/>
            <a:chOff x="3425190" y="8847455"/>
            <a:chExt cx="2880360" cy="541655"/>
          </a:xfrm>
        </p:grpSpPr>
        <p:sp>
          <p:nvSpPr>
            <p:cNvPr id="29" name="텍스트 상자 121"/>
            <p:cNvSpPr txBox="1">
              <a:spLocks/>
            </p:cNvSpPr>
            <p:nvPr/>
          </p:nvSpPr>
          <p:spPr>
            <a:xfrm>
              <a:off x="3425190" y="9110980"/>
              <a:ext cx="2880360" cy="278130"/>
            </a:xfrm>
            <a:prstGeom prst="rect">
              <a:avLst/>
            </a:prstGeom>
          </p:spPr>
          <p:txBody>
            <a:bodyPr vert="horz" wrap="square" lIns="0" tIns="107950" rIns="0" bIns="0" numCol="1" anchor="t">
              <a:noAutofit/>
            </a:bodyPr>
            <a:lstStyle/>
            <a:p>
              <a:pPr marL="0" indent="0" algn="just" defTabSz="914400" rtl="0" eaLnBrk="1" latinLnBrk="0" hangingPunct="1">
                <a:lnSpc>
                  <a:spcPts val="200"/>
                </a:lnSpc>
                <a:spcBef>
                  <a:spcPts val="1000"/>
                </a:spcBef>
                <a:buFontTx/>
                <a:buNone/>
              </a:pPr>
              <a:r>
                <a:rPr lang="ko-KR" altLang="en-US" sz="950">
                  <a:solidFill>
                    <a:srgbClr val="2B3856"/>
                  </a:solidFill>
                  <a:latin typeface="에스코어 드림 5 Medium" charset="0"/>
                  <a:ea typeface="에스코어 드림 5 Medium" charset="0"/>
                </a:rPr>
                <a:t>창업교육센터 정보공학관(23번건물) 323호</a:t>
              </a:r>
            </a:p>
            <a:p>
              <a:pPr marL="0" indent="0" algn="just" defTabSz="914400" rtl="0" eaLnBrk="1" latinLnBrk="0" hangingPunct="1">
                <a:lnSpc>
                  <a:spcPts val="200"/>
                </a:lnSpc>
                <a:spcBef>
                  <a:spcPts val="1000"/>
                </a:spcBef>
                <a:buFontTx/>
                <a:buNone/>
              </a:pPr>
              <a:r>
                <a:rPr lang="ko-KR" altLang="en-US" sz="950">
                  <a:solidFill>
                    <a:srgbClr val="2B3856"/>
                  </a:solidFill>
                  <a:latin typeface="에스코어 드림 5 Medium" charset="0"/>
                  <a:ea typeface="에스코어 드림 5 Medium" charset="0"/>
                </a:rPr>
                <a:t>051)890.4273~4</a:t>
              </a:r>
            </a:p>
          </p:txBody>
        </p:sp>
        <p:grpSp>
          <p:nvGrpSpPr>
            <p:cNvPr id="30" name="그룹 124"/>
            <p:cNvGrpSpPr/>
            <p:nvPr/>
          </p:nvGrpSpPr>
          <p:grpSpPr>
            <a:xfrm>
              <a:off x="3425825" y="8847455"/>
              <a:ext cx="645160" cy="183515"/>
              <a:chOff x="3425825" y="8847455"/>
              <a:chExt cx="645160" cy="183515"/>
            </a:xfrm>
          </p:grpSpPr>
          <p:pic>
            <p:nvPicPr>
              <p:cNvPr id="31" name="그림 122" descr="C:/Users/푸치토야/AppData/Roaming/PolarisOffice/ETemp/12232_6727744/fImage9142933214.png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5825" y="8855075"/>
                <a:ext cx="644525" cy="173990"/>
              </a:xfrm>
              <a:prstGeom prst="rect">
                <a:avLst/>
              </a:prstGeom>
              <a:noFill/>
            </p:spPr>
          </p:pic>
          <p:sp>
            <p:nvSpPr>
              <p:cNvPr id="32" name="텍스트 상자 123"/>
              <p:cNvSpPr txBox="1">
                <a:spLocks/>
              </p:cNvSpPr>
              <p:nvPr/>
            </p:nvSpPr>
            <p:spPr>
              <a:xfrm>
                <a:off x="3435985" y="8847455"/>
                <a:ext cx="635000" cy="183515"/>
              </a:xfrm>
              <a:prstGeom prst="rect">
                <a:avLst/>
              </a:prstGeom>
            </p:spPr>
            <p:txBody>
              <a:bodyPr vert="horz" wrap="square" lIns="0" tIns="0" rIns="0" bIns="0" numCol="1" anchor="ctr">
                <a:noAutofit/>
              </a:bodyPr>
              <a:lstStyle/>
              <a:p>
                <a: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Tx/>
                  <a:buNone/>
                </a:pPr>
                <a:r>
                  <a:rPr lang="ko-KR" altLang="en-US" sz="950">
                    <a:solidFill>
                      <a:schemeClr val="bg1"/>
                    </a:solidFill>
                    <a:latin typeface="에스코어 드림 5 Medium" charset="0"/>
                    <a:ea typeface="에스코어 드림 5 Medium" charset="0"/>
                  </a:rPr>
                  <a:t>문의처</a:t>
                </a:r>
              </a:p>
            </p:txBody>
          </p:sp>
        </p:grpSp>
      </p:grpSp>
      <p:grpSp>
        <p:nvGrpSpPr>
          <p:cNvPr id="34" name="그룹 130"/>
          <p:cNvGrpSpPr/>
          <p:nvPr/>
        </p:nvGrpSpPr>
        <p:grpSpPr>
          <a:xfrm>
            <a:off x="3425190" y="8153400"/>
            <a:ext cx="2880360" cy="541655"/>
            <a:chOff x="3425190" y="8153400"/>
            <a:chExt cx="2880360" cy="541655"/>
          </a:xfrm>
        </p:grpSpPr>
        <p:sp>
          <p:nvSpPr>
            <p:cNvPr id="35" name="텍스트 상자 126"/>
            <p:cNvSpPr txBox="1">
              <a:spLocks/>
            </p:cNvSpPr>
            <p:nvPr/>
          </p:nvSpPr>
          <p:spPr>
            <a:xfrm>
              <a:off x="3425190" y="8416925"/>
              <a:ext cx="2880360" cy="278130"/>
            </a:xfrm>
            <a:prstGeom prst="rect">
              <a:avLst/>
            </a:prstGeom>
          </p:spPr>
          <p:txBody>
            <a:bodyPr vert="horz" wrap="square" lIns="0" tIns="107950" rIns="0" bIns="0" numCol="1" anchor="t">
              <a:noAutofit/>
            </a:bodyPr>
            <a:lstStyle/>
            <a:p>
              <a:pPr marL="0" indent="0" algn="just" defTabSz="914400" rtl="0" eaLnBrk="1" latinLnBrk="0" hangingPunct="1">
                <a:lnSpc>
                  <a:spcPts val="200"/>
                </a:lnSpc>
                <a:spcBef>
                  <a:spcPts val="1000"/>
                </a:spcBef>
                <a:buFontTx/>
                <a:buNone/>
              </a:pPr>
              <a:r>
                <a:rPr lang="ko-KR" altLang="en-US" sz="950">
                  <a:solidFill>
                    <a:srgbClr val="2B3856"/>
                  </a:solidFill>
                  <a:latin typeface="에스코어 드림 5 Medium" charset="0"/>
                  <a:ea typeface="에스코어 드림 5 Medium" charset="0"/>
                </a:rPr>
                <a:t>창업교육센터 홈페이지(https://deec.deu.ac.kr) 및</a:t>
              </a:r>
            </a:p>
            <a:p>
              <a:pPr marL="0" indent="0" algn="just" defTabSz="914400" rtl="0" eaLnBrk="1" latinLnBrk="0" hangingPunct="1">
                <a:lnSpc>
                  <a:spcPts val="200"/>
                </a:lnSpc>
                <a:spcBef>
                  <a:spcPts val="1000"/>
                </a:spcBef>
                <a:buFontTx/>
                <a:buNone/>
              </a:pPr>
              <a:r>
                <a:rPr lang="ko-KR" altLang="en-US" sz="950">
                  <a:solidFill>
                    <a:srgbClr val="2B3856"/>
                  </a:solidFill>
                  <a:latin typeface="에스코어 드림 5 Medium" charset="0"/>
                  <a:ea typeface="에스코어 드림 5 Medium" charset="0"/>
                </a:rPr>
                <a:t>DAP 시스템에서 신청</a:t>
              </a:r>
            </a:p>
          </p:txBody>
        </p:sp>
        <p:grpSp>
          <p:nvGrpSpPr>
            <p:cNvPr id="36" name="그룹 129"/>
            <p:cNvGrpSpPr/>
            <p:nvPr/>
          </p:nvGrpSpPr>
          <p:grpSpPr>
            <a:xfrm>
              <a:off x="3425825" y="8153400"/>
              <a:ext cx="645160" cy="183515"/>
              <a:chOff x="3425825" y="8153400"/>
              <a:chExt cx="645160" cy="183515"/>
            </a:xfrm>
          </p:grpSpPr>
          <p:pic>
            <p:nvPicPr>
              <p:cNvPr id="37" name="그림 127" descr="C:/Users/푸치토야/AppData/Roaming/PolarisOffice/ETemp/12232_6727744/fImage9142989943.png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5825" y="8161020"/>
                <a:ext cx="644525" cy="173990"/>
              </a:xfrm>
              <a:prstGeom prst="rect">
                <a:avLst/>
              </a:prstGeom>
              <a:noFill/>
            </p:spPr>
          </p:pic>
          <p:sp>
            <p:nvSpPr>
              <p:cNvPr id="38" name="텍스트 상자 128"/>
              <p:cNvSpPr txBox="1">
                <a:spLocks/>
              </p:cNvSpPr>
              <p:nvPr/>
            </p:nvSpPr>
            <p:spPr>
              <a:xfrm>
                <a:off x="3435985" y="8153400"/>
                <a:ext cx="635000" cy="183515"/>
              </a:xfrm>
              <a:prstGeom prst="rect">
                <a:avLst/>
              </a:prstGeom>
            </p:spPr>
            <p:txBody>
              <a:bodyPr vert="horz" wrap="square" lIns="0" tIns="0" rIns="0" bIns="0" numCol="1" anchor="ctr">
                <a:noAutofit/>
              </a:bodyPr>
              <a:lstStyle/>
              <a:p>
                <a: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Tx/>
                  <a:buNone/>
                </a:pPr>
                <a:r>
                  <a:rPr lang="ko-KR" altLang="en-US" sz="950">
                    <a:solidFill>
                      <a:schemeClr val="bg1"/>
                    </a:solidFill>
                    <a:latin typeface="에스코어 드림 5 Medium" charset="0"/>
                    <a:ea typeface="에스코어 드림 5 Medium" charset="0"/>
                  </a:rPr>
                  <a:t>신청방법</a:t>
                </a:r>
              </a:p>
            </p:txBody>
          </p:sp>
        </p:grpSp>
      </p:grpSp>
      <p:grpSp>
        <p:nvGrpSpPr>
          <p:cNvPr id="39" name="그룹 135"/>
          <p:cNvGrpSpPr/>
          <p:nvPr/>
        </p:nvGrpSpPr>
        <p:grpSpPr>
          <a:xfrm>
            <a:off x="3425825" y="7805420"/>
            <a:ext cx="2879725" cy="183515"/>
            <a:chOff x="3425825" y="7805420"/>
            <a:chExt cx="2879725" cy="183515"/>
          </a:xfrm>
        </p:grpSpPr>
        <p:sp>
          <p:nvSpPr>
            <p:cNvPr id="40" name="텍스트 상자 131"/>
            <p:cNvSpPr txBox="1">
              <a:spLocks/>
            </p:cNvSpPr>
            <p:nvPr/>
          </p:nvSpPr>
          <p:spPr>
            <a:xfrm>
              <a:off x="4152900" y="7811516"/>
              <a:ext cx="2152650" cy="137160"/>
            </a:xfrm>
            <a:prstGeom prst="rect">
              <a:avLst/>
            </a:prstGeom>
          </p:spPr>
          <p:txBody>
            <a:bodyPr vert="horz" wrap="square" lIns="0" tIns="107950" rIns="0" bIns="0" numCol="1" anchor="t">
              <a:noAutofit/>
            </a:bodyPr>
            <a:lstStyle/>
            <a:p>
              <a:pPr marL="0" indent="0" algn="just" defTabSz="914400" rtl="0" eaLnBrk="1" latinLnBrk="0" hangingPunct="1">
                <a:lnSpc>
                  <a:spcPts val="200"/>
                </a:lnSpc>
                <a:spcBef>
                  <a:spcPts val="1000"/>
                </a:spcBef>
                <a:buFontTx/>
                <a:buNone/>
              </a:pPr>
              <a:r>
                <a:rPr lang="ko-KR" altLang="en-US" sz="950" dirty="0" smtClean="0">
                  <a:solidFill>
                    <a:srgbClr val="2B3856"/>
                  </a:solidFill>
                  <a:latin typeface="에스코어 드림 5 Medium" charset="0"/>
                  <a:ea typeface="에스코어 드림 5 Medium" charset="0"/>
                </a:rPr>
                <a:t>202</a:t>
              </a:r>
              <a:r>
                <a:rPr lang="en-US" altLang="ko-KR" sz="950" dirty="0">
                  <a:solidFill>
                    <a:srgbClr val="2B3856"/>
                  </a:solidFill>
                  <a:latin typeface="에스코어 드림 5 Medium" charset="0"/>
                  <a:ea typeface="에스코어 드림 5 Medium" charset="0"/>
                </a:rPr>
                <a:t>4</a:t>
              </a:r>
              <a:r>
                <a:rPr lang="ko-KR" altLang="en-US" sz="950" dirty="0" smtClean="0">
                  <a:solidFill>
                    <a:srgbClr val="2B3856"/>
                  </a:solidFill>
                  <a:latin typeface="에스코어 드림 5 Medium" charset="0"/>
                  <a:ea typeface="에스코어 드림 5 Medium" charset="0"/>
                </a:rPr>
                <a:t>.03.</a:t>
              </a:r>
              <a:r>
                <a:rPr lang="en-US" altLang="ko-KR" sz="950" dirty="0" smtClean="0">
                  <a:solidFill>
                    <a:srgbClr val="2B3856"/>
                  </a:solidFill>
                  <a:latin typeface="에스코어 드림 5 Medium" charset="0"/>
                  <a:ea typeface="에스코어 드림 5 Medium" charset="0"/>
                </a:rPr>
                <a:t>25</a:t>
              </a:r>
              <a:r>
                <a:rPr lang="ko-KR" altLang="en-US" sz="950" dirty="0" smtClean="0">
                  <a:solidFill>
                    <a:srgbClr val="2B3856"/>
                  </a:solidFill>
                  <a:latin typeface="에스코어 드림 5 Medium" charset="0"/>
                  <a:ea typeface="에스코어 드림 5 Medium" charset="0"/>
                </a:rPr>
                <a:t>.(</a:t>
              </a:r>
              <a:r>
                <a:rPr lang="ko-KR" altLang="en-US" sz="950" dirty="0">
                  <a:solidFill>
                    <a:srgbClr val="2B3856"/>
                  </a:solidFill>
                  <a:latin typeface="에스코어 드림 5 Medium" charset="0"/>
                  <a:ea typeface="에스코어 드림 5 Medium" charset="0"/>
                </a:rPr>
                <a:t>월) ~ </a:t>
              </a:r>
              <a:r>
                <a:rPr lang="ko-KR" altLang="en-US" sz="950" dirty="0" smtClean="0">
                  <a:solidFill>
                    <a:srgbClr val="2B3856"/>
                  </a:solidFill>
                  <a:latin typeface="에스코어 드림 5 Medium" charset="0"/>
                  <a:ea typeface="에스코어 드림 5 Medium" charset="0"/>
                </a:rPr>
                <a:t>202</a:t>
              </a:r>
              <a:r>
                <a:rPr lang="en-US" altLang="ko-KR" sz="950" dirty="0">
                  <a:solidFill>
                    <a:srgbClr val="2B3856"/>
                  </a:solidFill>
                  <a:latin typeface="에스코어 드림 5 Medium" charset="0"/>
                  <a:ea typeface="에스코어 드림 5 Medium" charset="0"/>
                </a:rPr>
                <a:t>4</a:t>
              </a:r>
              <a:r>
                <a:rPr lang="ko-KR" altLang="en-US" sz="950" smtClean="0">
                  <a:solidFill>
                    <a:srgbClr val="2B3856"/>
                  </a:solidFill>
                  <a:latin typeface="에스코어 드림 5 Medium" charset="0"/>
                  <a:ea typeface="에스코어 드림 5 Medium" charset="0"/>
                </a:rPr>
                <a:t>.04.</a:t>
              </a:r>
              <a:r>
                <a:rPr lang="en-US" altLang="ko-KR" sz="950" dirty="0" smtClean="0">
                  <a:solidFill>
                    <a:srgbClr val="2B3856"/>
                  </a:solidFill>
                  <a:latin typeface="에스코어 드림 5 Medium" charset="0"/>
                  <a:ea typeface="에스코어 드림 5 Medium" charset="0"/>
                </a:rPr>
                <a:t>12</a:t>
              </a:r>
              <a:r>
                <a:rPr lang="ko-KR" altLang="en-US" sz="950" dirty="0" smtClean="0">
                  <a:solidFill>
                    <a:srgbClr val="2B3856"/>
                  </a:solidFill>
                  <a:latin typeface="에스코어 드림 5 Medium" charset="0"/>
                  <a:ea typeface="에스코어 드림 5 Medium" charset="0"/>
                </a:rPr>
                <a:t>.(</a:t>
              </a:r>
              <a:r>
                <a:rPr lang="ko-KR" altLang="en-US" sz="950" dirty="0">
                  <a:solidFill>
                    <a:srgbClr val="2B3856"/>
                  </a:solidFill>
                  <a:latin typeface="에스코어 드림 5 Medium" charset="0"/>
                  <a:ea typeface="에스코어 드림 5 Medium" charset="0"/>
                </a:rPr>
                <a:t>금</a:t>
              </a:r>
              <a:r>
                <a:rPr lang="ko-KR" altLang="en-US" sz="950" dirty="0" smtClean="0">
                  <a:solidFill>
                    <a:srgbClr val="2B3856"/>
                  </a:solidFill>
                  <a:latin typeface="에스코어 드림 5 Medium" charset="0"/>
                  <a:ea typeface="에스코어 드림 5 Medium" charset="0"/>
                </a:rPr>
                <a:t>)</a:t>
              </a:r>
              <a:endParaRPr lang="ko-KR" altLang="en-US" sz="950" dirty="0">
                <a:solidFill>
                  <a:srgbClr val="2B3856"/>
                </a:solidFill>
                <a:latin typeface="에스코어 드림 5 Medium" charset="0"/>
                <a:ea typeface="에스코어 드림 5 Medium" charset="0"/>
              </a:endParaRPr>
            </a:p>
          </p:txBody>
        </p:sp>
        <p:grpSp>
          <p:nvGrpSpPr>
            <p:cNvPr id="41" name="그룹 134"/>
            <p:cNvGrpSpPr/>
            <p:nvPr/>
          </p:nvGrpSpPr>
          <p:grpSpPr>
            <a:xfrm>
              <a:off x="3425825" y="7805420"/>
              <a:ext cx="645160" cy="183515"/>
              <a:chOff x="3425825" y="7805420"/>
              <a:chExt cx="645160" cy="183515"/>
            </a:xfrm>
          </p:grpSpPr>
          <p:pic>
            <p:nvPicPr>
              <p:cNvPr id="42" name="그림 132" descr="C:/Users/푸치토야/AppData/Roaming/PolarisOffice/ETemp/12232_6727744/fImage9143036611.png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5825" y="7813040"/>
                <a:ext cx="644525" cy="173990"/>
              </a:xfrm>
              <a:prstGeom prst="rect">
                <a:avLst/>
              </a:prstGeom>
              <a:noFill/>
            </p:spPr>
          </p:pic>
          <p:sp>
            <p:nvSpPr>
              <p:cNvPr id="43" name="텍스트 상자 133"/>
              <p:cNvSpPr txBox="1">
                <a:spLocks/>
              </p:cNvSpPr>
              <p:nvPr/>
            </p:nvSpPr>
            <p:spPr>
              <a:xfrm>
                <a:off x="3435985" y="7805420"/>
                <a:ext cx="635000" cy="183515"/>
              </a:xfrm>
              <a:prstGeom prst="rect">
                <a:avLst/>
              </a:prstGeom>
            </p:spPr>
            <p:txBody>
              <a:bodyPr vert="horz" wrap="square" lIns="0" tIns="0" rIns="0" bIns="0" numCol="1" anchor="ctr">
                <a:noAutofit/>
              </a:bodyPr>
              <a:lstStyle/>
              <a:p>
                <a: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Tx/>
                  <a:buNone/>
                </a:pPr>
                <a:r>
                  <a:rPr lang="ko-KR" altLang="en-US" sz="950" dirty="0">
                    <a:solidFill>
                      <a:schemeClr val="bg1"/>
                    </a:solidFill>
                    <a:latin typeface="에스코어 드림 5 Medium" charset="0"/>
                    <a:ea typeface="에스코어 드림 5 Medium" charset="0"/>
                  </a:rPr>
                  <a:t>모집기간</a:t>
                </a:r>
              </a:p>
            </p:txBody>
          </p:sp>
        </p:grpSp>
      </p:grpSp>
      <p:grpSp>
        <p:nvGrpSpPr>
          <p:cNvPr id="45" name="그룹 141"/>
          <p:cNvGrpSpPr/>
          <p:nvPr/>
        </p:nvGrpSpPr>
        <p:grpSpPr>
          <a:xfrm>
            <a:off x="3423285" y="6909435"/>
            <a:ext cx="2881630" cy="789940"/>
            <a:chOff x="3423285" y="6909435"/>
            <a:chExt cx="2881630" cy="789940"/>
          </a:xfrm>
        </p:grpSpPr>
        <p:sp>
          <p:nvSpPr>
            <p:cNvPr id="46" name="텍스트 상자 136"/>
            <p:cNvSpPr txBox="1">
              <a:spLocks/>
            </p:cNvSpPr>
            <p:nvPr/>
          </p:nvSpPr>
          <p:spPr>
            <a:xfrm>
              <a:off x="3424555" y="7357745"/>
              <a:ext cx="2880360" cy="341630"/>
            </a:xfrm>
            <a:prstGeom prst="rect">
              <a:avLst/>
            </a:prstGeom>
          </p:spPr>
          <p:txBody>
            <a:bodyPr vert="horz" wrap="square" lIns="0" tIns="143510" rIns="0" bIns="0" numCol="1" anchor="t">
              <a:noAutofit/>
            </a:bodyPr>
            <a:lstStyle/>
            <a:p>
              <a:pPr marL="0" indent="0" algn="just" defTabSz="914400" rtl="0" eaLnBrk="1" latinLnBrk="0" hangingPunct="1">
                <a:lnSpc>
                  <a:spcPct val="6000"/>
                </a:lnSpc>
                <a:spcBef>
                  <a:spcPts val="1000"/>
                </a:spcBef>
                <a:buFontTx/>
                <a:buNone/>
              </a:pPr>
              <a:r>
                <a:rPr lang="ko-KR" altLang="en-US" sz="800">
                  <a:solidFill>
                    <a:srgbClr val="2B3856"/>
                  </a:solidFill>
                  <a:latin typeface="에스코어 드림 3 Light" charset="0"/>
                  <a:ea typeface="에스코어 드림 3 Light" charset="0"/>
                </a:rPr>
                <a:t>* 본교 재학생 2명 이상과 지도교수 1명으로 구성</a:t>
              </a:r>
            </a:p>
            <a:p>
              <a:pPr marL="0" indent="0" algn="just" defTabSz="914400" rtl="0" eaLnBrk="1" latinLnBrk="0" hangingPunct="1">
                <a:lnSpc>
                  <a:spcPct val="6000"/>
                </a:lnSpc>
                <a:spcBef>
                  <a:spcPts val="1000"/>
                </a:spcBef>
                <a:buFontTx/>
                <a:buNone/>
              </a:pPr>
              <a:r>
                <a:rPr lang="ko-KR" altLang="en-US" sz="800">
                  <a:solidFill>
                    <a:srgbClr val="2B3856"/>
                  </a:solidFill>
                  <a:latin typeface="에스코어 드림 3 Light" charset="0"/>
                  <a:ea typeface="에스코어 드림 3 Light" charset="0"/>
                </a:rPr>
                <a:t>* 단일 혹은 복수 학과 구성 가능, 학년 제한 없음</a:t>
              </a:r>
            </a:p>
          </p:txBody>
        </p:sp>
        <p:sp>
          <p:nvSpPr>
            <p:cNvPr id="47" name="텍스트 상자 137"/>
            <p:cNvSpPr txBox="1">
              <a:spLocks/>
            </p:cNvSpPr>
            <p:nvPr/>
          </p:nvSpPr>
          <p:spPr>
            <a:xfrm>
              <a:off x="3423285" y="7172960"/>
              <a:ext cx="2880360" cy="130810"/>
            </a:xfrm>
            <a:prstGeom prst="rect">
              <a:avLst/>
            </a:prstGeom>
          </p:spPr>
          <p:txBody>
            <a:bodyPr vert="horz" wrap="square" lIns="0" tIns="107950" rIns="0" bIns="0" numCol="1" anchor="t">
              <a:noAutofit/>
            </a:bodyPr>
            <a:lstStyle/>
            <a:p>
              <a:pPr marL="0" indent="0" algn="just" defTabSz="914400" rtl="0" eaLnBrk="1" latinLnBrk="0" hangingPunct="1">
                <a:lnSpc>
                  <a:spcPts val="200"/>
                </a:lnSpc>
                <a:spcBef>
                  <a:spcPts val="1000"/>
                </a:spcBef>
                <a:buFontTx/>
                <a:buNone/>
              </a:pPr>
              <a:r>
                <a:rPr lang="ko-KR" altLang="en-US" sz="950">
                  <a:solidFill>
                    <a:srgbClr val="2B3856"/>
                  </a:solidFill>
                  <a:latin typeface="에스코어 드림 5 Medium" charset="0"/>
                  <a:ea typeface="에스코어 드림 5 Medium" charset="0"/>
                </a:rPr>
                <a:t>창업활동에 관심이 있는 본교 재학생</a:t>
              </a:r>
            </a:p>
          </p:txBody>
        </p:sp>
        <p:grpSp>
          <p:nvGrpSpPr>
            <p:cNvPr id="48" name="그룹 140"/>
            <p:cNvGrpSpPr/>
            <p:nvPr/>
          </p:nvGrpSpPr>
          <p:grpSpPr>
            <a:xfrm>
              <a:off x="3423920" y="6909435"/>
              <a:ext cx="645160" cy="183515"/>
              <a:chOff x="3423920" y="6909435"/>
              <a:chExt cx="645160" cy="183515"/>
            </a:xfrm>
          </p:grpSpPr>
          <p:pic>
            <p:nvPicPr>
              <p:cNvPr id="49" name="그림 138" descr="C:/Users/푸치토야/AppData/Roaming/PolarisOffice/ETemp/12232_6727744/fImage914309264.png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3920" y="6917055"/>
                <a:ext cx="644525" cy="173990"/>
              </a:xfrm>
              <a:prstGeom prst="rect">
                <a:avLst/>
              </a:prstGeom>
              <a:noFill/>
            </p:spPr>
          </p:pic>
          <p:sp>
            <p:nvSpPr>
              <p:cNvPr id="50" name="텍스트 상자 139"/>
              <p:cNvSpPr txBox="1">
                <a:spLocks/>
              </p:cNvSpPr>
              <p:nvPr/>
            </p:nvSpPr>
            <p:spPr>
              <a:xfrm>
                <a:off x="3434080" y="6909435"/>
                <a:ext cx="635000" cy="183515"/>
              </a:xfrm>
              <a:prstGeom prst="rect">
                <a:avLst/>
              </a:prstGeom>
            </p:spPr>
            <p:txBody>
              <a:bodyPr vert="horz" wrap="square" lIns="0" tIns="0" rIns="0" bIns="0" numCol="1" anchor="ctr">
                <a:noAutofit/>
              </a:bodyPr>
              <a:lstStyle/>
              <a:p>
                <a: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Tx/>
                  <a:buNone/>
                </a:pPr>
                <a:r>
                  <a:rPr lang="ko-KR" altLang="en-US" sz="950">
                    <a:solidFill>
                      <a:schemeClr val="bg1"/>
                    </a:solidFill>
                    <a:latin typeface="에스코어 드림 5 Medium" charset="0"/>
                    <a:ea typeface="에스코어 드림 5 Medium" charset="0"/>
                  </a:rPr>
                  <a:t>모집대상</a:t>
                </a:r>
              </a:p>
            </p:txBody>
          </p:sp>
        </p:grpSp>
      </p:grpSp>
      <p:pic>
        <p:nvPicPr>
          <p:cNvPr id="51" name="그림 144" descr="C:/Users/푸치토야/AppData/Roaming/PolarisOffice/ETemp/12232_6727744/fImage61293159899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735" y="506730"/>
            <a:ext cx="762635" cy="210185"/>
          </a:xfrm>
          <a:prstGeom prst="rect">
            <a:avLst/>
          </a:prstGeom>
          <a:noFill/>
        </p:spPr>
      </p:pic>
      <p:pic>
        <p:nvPicPr>
          <p:cNvPr id="58" name="그림 189" descr="C:/Users/푸치토야/AppData/Roaming/PolarisOffice/ETemp/12232_6727744/fImage3987223603775.pn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420" y="840740"/>
            <a:ext cx="5742940" cy="5742940"/>
          </a:xfrm>
          <a:prstGeom prst="rect">
            <a:avLst/>
          </a:prstGeom>
          <a:noFill/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960" y="446199"/>
            <a:ext cx="986400" cy="367554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6560" y="505409"/>
            <a:ext cx="986400" cy="19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031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Pages>2</Pages>
  <Words>74</Words>
  <Characters>0</Characters>
  <Application>Microsoft Office PowerPoint</Application>
  <DocSecurity>0</DocSecurity>
  <PresentationFormat>A4 용지(210x297mm)</PresentationFormat>
  <Lines>0</Lines>
  <Paragraphs>15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맑은 고딕</vt:lpstr>
      <vt:lpstr>에스코어 드림 3 Light</vt:lpstr>
      <vt:lpstr>에스코어 드림 5 Medium</vt:lpstr>
      <vt:lpstr>에스코어 드림 6 Bold</vt:lpstr>
      <vt:lpstr>여기어때 잘난체</vt:lpstr>
      <vt:lpstr>Arial</vt:lpstr>
      <vt:lpstr>Office 테마</vt:lpstr>
      <vt:lpstr>PowerPoint 프레젠테이션</vt:lpstr>
    </vt:vector>
  </TitlesOfParts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subin Park</dc:creator>
  <cp:lastModifiedBy>admin</cp:lastModifiedBy>
  <cp:revision>11</cp:revision>
  <cp:lastPrinted>2023-03-30T05:26:04Z</cp:lastPrinted>
  <dcterms:modified xsi:type="dcterms:W3CDTF">2024-03-13T04:42:01Z</dcterms:modified>
  <cp:version>9.102.66.42778</cp:version>
</cp:coreProperties>
</file>